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6"/>
  </p:notesMasterIdLst>
  <p:handoutMasterIdLst>
    <p:handoutMasterId r:id="rId27"/>
  </p:handoutMasterIdLst>
  <p:sldIdLst>
    <p:sldId id="751" r:id="rId2"/>
    <p:sldId id="752" r:id="rId3"/>
    <p:sldId id="753" r:id="rId4"/>
    <p:sldId id="754" r:id="rId5"/>
    <p:sldId id="755" r:id="rId6"/>
    <p:sldId id="756" r:id="rId7"/>
    <p:sldId id="757" r:id="rId8"/>
    <p:sldId id="758" r:id="rId9"/>
    <p:sldId id="759" r:id="rId10"/>
    <p:sldId id="760" r:id="rId11"/>
    <p:sldId id="761" r:id="rId12"/>
    <p:sldId id="762" r:id="rId13"/>
    <p:sldId id="763" r:id="rId14"/>
    <p:sldId id="764" r:id="rId15"/>
    <p:sldId id="765" r:id="rId16"/>
    <p:sldId id="766" r:id="rId17"/>
    <p:sldId id="767" r:id="rId18"/>
    <p:sldId id="775" r:id="rId19"/>
    <p:sldId id="768" r:id="rId20"/>
    <p:sldId id="769" r:id="rId21"/>
    <p:sldId id="770" r:id="rId22"/>
    <p:sldId id="771" r:id="rId23"/>
    <p:sldId id="772" r:id="rId24"/>
    <p:sldId id="773" r:id="rId25"/>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54">
          <p15:clr>
            <a:srgbClr val="A4A3A4"/>
          </p15:clr>
        </p15:guide>
        <p15:guide id="2" pos="557">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CC99"/>
    <a:srgbClr val="33CC33"/>
    <a:srgbClr val="FF3300"/>
    <a:srgbClr val="3333CC"/>
    <a:srgbClr val="99FF99"/>
    <a:srgbClr val="808080"/>
    <a:srgbClr val="66FF6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2" autoAdjust="0"/>
    <p:restoredTop sz="81655" autoAdjust="0"/>
  </p:normalViewPr>
  <p:slideViewPr>
    <p:cSldViewPr>
      <p:cViewPr varScale="1">
        <p:scale>
          <a:sx n="61" d="100"/>
          <a:sy n="61" d="100"/>
        </p:scale>
        <p:origin x="1704" y="66"/>
      </p:cViewPr>
      <p:guideLst>
        <p:guide orient="horz" pos="754"/>
        <p:guide pos="557"/>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42" y="-102"/>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5.emf"/><Relationship Id="rId18" Type="http://schemas.openxmlformats.org/officeDocument/2006/relationships/image" Target="../media/image20.wmf"/><Relationship Id="rId3" Type="http://schemas.openxmlformats.org/officeDocument/2006/relationships/image" Target="../media/image5.emf"/><Relationship Id="rId7" Type="http://schemas.openxmlformats.org/officeDocument/2006/relationships/image" Target="../media/image9.emf"/><Relationship Id="rId12" Type="http://schemas.openxmlformats.org/officeDocument/2006/relationships/image" Target="../media/image14.emf"/><Relationship Id="rId17" Type="http://schemas.openxmlformats.org/officeDocument/2006/relationships/image" Target="../media/image19.emf"/><Relationship Id="rId2" Type="http://schemas.openxmlformats.org/officeDocument/2006/relationships/image" Target="../media/image4.emf"/><Relationship Id="rId16" Type="http://schemas.openxmlformats.org/officeDocument/2006/relationships/image" Target="../media/image18.emf"/><Relationship Id="rId1" Type="http://schemas.openxmlformats.org/officeDocument/2006/relationships/image" Target="../media/image3.emf"/><Relationship Id="rId6" Type="http://schemas.openxmlformats.org/officeDocument/2006/relationships/image" Target="../media/image8.emf"/><Relationship Id="rId11" Type="http://schemas.openxmlformats.org/officeDocument/2006/relationships/image" Target="../media/image13.emf"/><Relationship Id="rId5" Type="http://schemas.openxmlformats.org/officeDocument/2006/relationships/image" Target="../media/image7.emf"/><Relationship Id="rId15" Type="http://schemas.openxmlformats.org/officeDocument/2006/relationships/image" Target="../media/image17.emf"/><Relationship Id="rId10" Type="http://schemas.openxmlformats.org/officeDocument/2006/relationships/image" Target="../media/image12.emf"/><Relationship Id="rId4" Type="http://schemas.openxmlformats.org/officeDocument/2006/relationships/image" Target="../media/image6.emf"/><Relationship Id="rId9" Type="http://schemas.openxmlformats.org/officeDocument/2006/relationships/image" Target="../media/image11.emf"/><Relationship Id="rId14"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169.emf"/><Relationship Id="rId18" Type="http://schemas.openxmlformats.org/officeDocument/2006/relationships/image" Target="../media/image174.wmf"/><Relationship Id="rId3" Type="http://schemas.openxmlformats.org/officeDocument/2006/relationships/image" Target="../media/image159.emf"/><Relationship Id="rId7" Type="http://schemas.openxmlformats.org/officeDocument/2006/relationships/image" Target="../media/image163.emf"/><Relationship Id="rId12" Type="http://schemas.openxmlformats.org/officeDocument/2006/relationships/image" Target="../media/image168.emf"/><Relationship Id="rId17" Type="http://schemas.openxmlformats.org/officeDocument/2006/relationships/image" Target="../media/image173.wmf"/><Relationship Id="rId2" Type="http://schemas.openxmlformats.org/officeDocument/2006/relationships/image" Target="../media/image158.emf"/><Relationship Id="rId16" Type="http://schemas.openxmlformats.org/officeDocument/2006/relationships/image" Target="../media/image172.emf"/><Relationship Id="rId1" Type="http://schemas.openxmlformats.org/officeDocument/2006/relationships/image" Target="../media/image157.emf"/><Relationship Id="rId6" Type="http://schemas.openxmlformats.org/officeDocument/2006/relationships/image" Target="../media/image162.emf"/><Relationship Id="rId11" Type="http://schemas.openxmlformats.org/officeDocument/2006/relationships/image" Target="../media/image167.emf"/><Relationship Id="rId5" Type="http://schemas.openxmlformats.org/officeDocument/2006/relationships/image" Target="../media/image161.emf"/><Relationship Id="rId15" Type="http://schemas.openxmlformats.org/officeDocument/2006/relationships/image" Target="../media/image171.emf"/><Relationship Id="rId10" Type="http://schemas.openxmlformats.org/officeDocument/2006/relationships/image" Target="../media/image166.emf"/><Relationship Id="rId4" Type="http://schemas.openxmlformats.org/officeDocument/2006/relationships/image" Target="../media/image160.emf"/><Relationship Id="rId9" Type="http://schemas.openxmlformats.org/officeDocument/2006/relationships/image" Target="../media/image165.emf"/><Relationship Id="rId14" Type="http://schemas.openxmlformats.org/officeDocument/2006/relationships/image" Target="../media/image17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83.emf"/><Relationship Id="rId13" Type="http://schemas.openxmlformats.org/officeDocument/2006/relationships/image" Target="../media/image188.emf"/><Relationship Id="rId3" Type="http://schemas.openxmlformats.org/officeDocument/2006/relationships/image" Target="../media/image178.emf"/><Relationship Id="rId7" Type="http://schemas.openxmlformats.org/officeDocument/2006/relationships/image" Target="../media/image182.emf"/><Relationship Id="rId12" Type="http://schemas.openxmlformats.org/officeDocument/2006/relationships/image" Target="../media/image187.emf"/><Relationship Id="rId2" Type="http://schemas.openxmlformats.org/officeDocument/2006/relationships/image" Target="../media/image177.emf"/><Relationship Id="rId16" Type="http://schemas.openxmlformats.org/officeDocument/2006/relationships/image" Target="../media/image191.wmf"/><Relationship Id="rId1" Type="http://schemas.openxmlformats.org/officeDocument/2006/relationships/image" Target="../media/image176.emf"/><Relationship Id="rId6" Type="http://schemas.openxmlformats.org/officeDocument/2006/relationships/image" Target="../media/image181.emf"/><Relationship Id="rId11" Type="http://schemas.openxmlformats.org/officeDocument/2006/relationships/image" Target="../media/image186.emf"/><Relationship Id="rId5" Type="http://schemas.openxmlformats.org/officeDocument/2006/relationships/image" Target="../media/image180.emf"/><Relationship Id="rId15" Type="http://schemas.openxmlformats.org/officeDocument/2006/relationships/image" Target="../media/image190.emf"/><Relationship Id="rId10" Type="http://schemas.openxmlformats.org/officeDocument/2006/relationships/image" Target="../media/image185.emf"/><Relationship Id="rId4" Type="http://schemas.openxmlformats.org/officeDocument/2006/relationships/image" Target="../media/image179.emf"/><Relationship Id="rId9" Type="http://schemas.openxmlformats.org/officeDocument/2006/relationships/image" Target="../media/image184.emf"/><Relationship Id="rId14" Type="http://schemas.openxmlformats.org/officeDocument/2006/relationships/image" Target="../media/image189.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201.emf"/><Relationship Id="rId13" Type="http://schemas.openxmlformats.org/officeDocument/2006/relationships/image" Target="../media/image206.wmf"/><Relationship Id="rId3" Type="http://schemas.openxmlformats.org/officeDocument/2006/relationships/image" Target="../media/image196.emf"/><Relationship Id="rId7" Type="http://schemas.openxmlformats.org/officeDocument/2006/relationships/image" Target="../media/image200.emf"/><Relationship Id="rId12" Type="http://schemas.openxmlformats.org/officeDocument/2006/relationships/image" Target="../media/image205.wmf"/><Relationship Id="rId2" Type="http://schemas.openxmlformats.org/officeDocument/2006/relationships/image" Target="../media/image195.emf"/><Relationship Id="rId1" Type="http://schemas.openxmlformats.org/officeDocument/2006/relationships/image" Target="../media/image194.emf"/><Relationship Id="rId6" Type="http://schemas.openxmlformats.org/officeDocument/2006/relationships/image" Target="../media/image199.emf"/><Relationship Id="rId11" Type="http://schemas.openxmlformats.org/officeDocument/2006/relationships/image" Target="../media/image204.wmf"/><Relationship Id="rId5" Type="http://schemas.openxmlformats.org/officeDocument/2006/relationships/image" Target="../media/image198.emf"/><Relationship Id="rId15" Type="http://schemas.openxmlformats.org/officeDocument/2006/relationships/image" Target="../media/image208.emf"/><Relationship Id="rId10" Type="http://schemas.openxmlformats.org/officeDocument/2006/relationships/image" Target="../media/image203.emf"/><Relationship Id="rId4" Type="http://schemas.openxmlformats.org/officeDocument/2006/relationships/image" Target="../media/image197.emf"/><Relationship Id="rId9" Type="http://schemas.openxmlformats.org/officeDocument/2006/relationships/image" Target="../media/image202.emf"/><Relationship Id="rId14" Type="http://schemas.openxmlformats.org/officeDocument/2006/relationships/image" Target="../media/image207.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216.emf"/><Relationship Id="rId13" Type="http://schemas.openxmlformats.org/officeDocument/2006/relationships/image" Target="../media/image221.emf"/><Relationship Id="rId3" Type="http://schemas.openxmlformats.org/officeDocument/2006/relationships/image" Target="../media/image211.emf"/><Relationship Id="rId7" Type="http://schemas.openxmlformats.org/officeDocument/2006/relationships/image" Target="../media/image215.emf"/><Relationship Id="rId12" Type="http://schemas.openxmlformats.org/officeDocument/2006/relationships/image" Target="../media/image220.emf"/><Relationship Id="rId2" Type="http://schemas.openxmlformats.org/officeDocument/2006/relationships/image" Target="../media/image210.emf"/><Relationship Id="rId16" Type="http://schemas.openxmlformats.org/officeDocument/2006/relationships/image" Target="../media/image201.emf"/><Relationship Id="rId1" Type="http://schemas.openxmlformats.org/officeDocument/2006/relationships/image" Target="../media/image209.emf"/><Relationship Id="rId6" Type="http://schemas.openxmlformats.org/officeDocument/2006/relationships/image" Target="../media/image214.emf"/><Relationship Id="rId11" Type="http://schemas.openxmlformats.org/officeDocument/2006/relationships/image" Target="../media/image219.emf"/><Relationship Id="rId5" Type="http://schemas.openxmlformats.org/officeDocument/2006/relationships/image" Target="../media/image213.emf"/><Relationship Id="rId15" Type="http://schemas.openxmlformats.org/officeDocument/2006/relationships/image" Target="../media/image223.emf"/><Relationship Id="rId10" Type="http://schemas.openxmlformats.org/officeDocument/2006/relationships/image" Target="../media/image218.emf"/><Relationship Id="rId4" Type="http://schemas.openxmlformats.org/officeDocument/2006/relationships/image" Target="../media/image212.emf"/><Relationship Id="rId9" Type="http://schemas.openxmlformats.org/officeDocument/2006/relationships/image" Target="../media/image217.emf"/><Relationship Id="rId14" Type="http://schemas.openxmlformats.org/officeDocument/2006/relationships/image" Target="../media/image222.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217.emf"/><Relationship Id="rId3" Type="http://schemas.openxmlformats.org/officeDocument/2006/relationships/image" Target="../media/image228.emf"/><Relationship Id="rId7" Type="http://schemas.openxmlformats.org/officeDocument/2006/relationships/image" Target="../media/image232.emf"/><Relationship Id="rId12" Type="http://schemas.openxmlformats.org/officeDocument/2006/relationships/image" Target="../media/image212.emf"/><Relationship Id="rId2" Type="http://schemas.openxmlformats.org/officeDocument/2006/relationships/image" Target="../media/image227.emf"/><Relationship Id="rId1" Type="http://schemas.openxmlformats.org/officeDocument/2006/relationships/image" Target="../media/image226.emf"/><Relationship Id="rId6" Type="http://schemas.openxmlformats.org/officeDocument/2006/relationships/image" Target="../media/image231.emf"/><Relationship Id="rId11" Type="http://schemas.openxmlformats.org/officeDocument/2006/relationships/image" Target="../media/image211.emf"/><Relationship Id="rId5" Type="http://schemas.openxmlformats.org/officeDocument/2006/relationships/image" Target="../media/image230.emf"/><Relationship Id="rId15" Type="http://schemas.openxmlformats.org/officeDocument/2006/relationships/image" Target="../media/image219.emf"/><Relationship Id="rId10" Type="http://schemas.openxmlformats.org/officeDocument/2006/relationships/image" Target="../media/image210.emf"/><Relationship Id="rId4" Type="http://schemas.openxmlformats.org/officeDocument/2006/relationships/image" Target="../media/image229.emf"/><Relationship Id="rId9" Type="http://schemas.openxmlformats.org/officeDocument/2006/relationships/image" Target="../media/image234.emf"/><Relationship Id="rId14" Type="http://schemas.openxmlformats.org/officeDocument/2006/relationships/image" Target="../media/image218.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242.emf"/><Relationship Id="rId3" Type="http://schemas.openxmlformats.org/officeDocument/2006/relationships/image" Target="../media/image237.emf"/><Relationship Id="rId7" Type="http://schemas.openxmlformats.org/officeDocument/2006/relationships/image" Target="../media/image241.emf"/><Relationship Id="rId12" Type="http://schemas.openxmlformats.org/officeDocument/2006/relationships/image" Target="../media/image246.emf"/><Relationship Id="rId2" Type="http://schemas.openxmlformats.org/officeDocument/2006/relationships/image" Target="../media/image236.emf"/><Relationship Id="rId1" Type="http://schemas.openxmlformats.org/officeDocument/2006/relationships/image" Target="../media/image235.emf"/><Relationship Id="rId6" Type="http://schemas.openxmlformats.org/officeDocument/2006/relationships/image" Target="../media/image240.emf"/><Relationship Id="rId11" Type="http://schemas.openxmlformats.org/officeDocument/2006/relationships/image" Target="../media/image245.emf"/><Relationship Id="rId5" Type="http://schemas.openxmlformats.org/officeDocument/2006/relationships/image" Target="../media/image239.emf"/><Relationship Id="rId10" Type="http://schemas.openxmlformats.org/officeDocument/2006/relationships/image" Target="../media/image244.emf"/><Relationship Id="rId4" Type="http://schemas.openxmlformats.org/officeDocument/2006/relationships/image" Target="../media/image238.emf"/><Relationship Id="rId9" Type="http://schemas.openxmlformats.org/officeDocument/2006/relationships/image" Target="../media/image243.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254.emf"/><Relationship Id="rId3" Type="http://schemas.openxmlformats.org/officeDocument/2006/relationships/image" Target="../media/image249.emf"/><Relationship Id="rId7" Type="http://schemas.openxmlformats.org/officeDocument/2006/relationships/image" Target="../media/image253.emf"/><Relationship Id="rId2" Type="http://schemas.openxmlformats.org/officeDocument/2006/relationships/image" Target="../media/image248.emf"/><Relationship Id="rId1" Type="http://schemas.openxmlformats.org/officeDocument/2006/relationships/image" Target="../media/image247.emf"/><Relationship Id="rId6" Type="http://schemas.openxmlformats.org/officeDocument/2006/relationships/image" Target="../media/image252.emf"/><Relationship Id="rId5" Type="http://schemas.openxmlformats.org/officeDocument/2006/relationships/image" Target="../media/image251.emf"/><Relationship Id="rId10" Type="http://schemas.openxmlformats.org/officeDocument/2006/relationships/image" Target="../media/image256.emf"/><Relationship Id="rId4" Type="http://schemas.openxmlformats.org/officeDocument/2006/relationships/image" Target="../media/image250.emf"/><Relationship Id="rId9" Type="http://schemas.openxmlformats.org/officeDocument/2006/relationships/image" Target="../media/image25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264.emf"/><Relationship Id="rId13" Type="http://schemas.openxmlformats.org/officeDocument/2006/relationships/image" Target="../media/image269.emf"/><Relationship Id="rId18" Type="http://schemas.openxmlformats.org/officeDocument/2006/relationships/image" Target="../media/image274.emf"/><Relationship Id="rId3" Type="http://schemas.openxmlformats.org/officeDocument/2006/relationships/image" Target="../media/image259.emf"/><Relationship Id="rId7" Type="http://schemas.openxmlformats.org/officeDocument/2006/relationships/image" Target="../media/image263.emf"/><Relationship Id="rId12" Type="http://schemas.openxmlformats.org/officeDocument/2006/relationships/image" Target="../media/image268.emf"/><Relationship Id="rId17" Type="http://schemas.openxmlformats.org/officeDocument/2006/relationships/image" Target="../media/image273.emf"/><Relationship Id="rId2" Type="http://schemas.openxmlformats.org/officeDocument/2006/relationships/image" Target="../media/image258.emf"/><Relationship Id="rId16" Type="http://schemas.openxmlformats.org/officeDocument/2006/relationships/image" Target="../media/image272.emf"/><Relationship Id="rId1" Type="http://schemas.openxmlformats.org/officeDocument/2006/relationships/image" Target="../media/image257.emf"/><Relationship Id="rId6" Type="http://schemas.openxmlformats.org/officeDocument/2006/relationships/image" Target="../media/image262.emf"/><Relationship Id="rId11" Type="http://schemas.openxmlformats.org/officeDocument/2006/relationships/image" Target="../media/image267.emf"/><Relationship Id="rId5" Type="http://schemas.openxmlformats.org/officeDocument/2006/relationships/image" Target="../media/image261.emf"/><Relationship Id="rId15" Type="http://schemas.openxmlformats.org/officeDocument/2006/relationships/image" Target="../media/image271.emf"/><Relationship Id="rId10" Type="http://schemas.openxmlformats.org/officeDocument/2006/relationships/image" Target="../media/image266.emf"/><Relationship Id="rId19" Type="http://schemas.openxmlformats.org/officeDocument/2006/relationships/image" Target="../media/image255.emf"/><Relationship Id="rId4" Type="http://schemas.openxmlformats.org/officeDocument/2006/relationships/image" Target="../media/image260.emf"/><Relationship Id="rId9" Type="http://schemas.openxmlformats.org/officeDocument/2006/relationships/image" Target="../media/image265.emf"/><Relationship Id="rId14" Type="http://schemas.openxmlformats.org/officeDocument/2006/relationships/image" Target="../media/image270.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65.emf"/><Relationship Id="rId1" Type="http://schemas.openxmlformats.org/officeDocument/2006/relationships/image" Target="../media/image275.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18" Type="http://schemas.openxmlformats.org/officeDocument/2006/relationships/image" Target="../media/image38.emf"/><Relationship Id="rId3" Type="http://schemas.openxmlformats.org/officeDocument/2006/relationships/image" Target="../media/image23.emf"/><Relationship Id="rId21" Type="http://schemas.openxmlformats.org/officeDocument/2006/relationships/image" Target="../media/image41.emf"/><Relationship Id="rId7" Type="http://schemas.openxmlformats.org/officeDocument/2006/relationships/image" Target="../media/image27.emf"/><Relationship Id="rId12" Type="http://schemas.openxmlformats.org/officeDocument/2006/relationships/image" Target="../media/image32.emf"/><Relationship Id="rId17" Type="http://schemas.openxmlformats.org/officeDocument/2006/relationships/image" Target="../media/image37.emf"/><Relationship Id="rId2" Type="http://schemas.openxmlformats.org/officeDocument/2006/relationships/image" Target="../media/image22.emf"/><Relationship Id="rId16" Type="http://schemas.openxmlformats.org/officeDocument/2006/relationships/image" Target="../media/image36.emf"/><Relationship Id="rId20" Type="http://schemas.openxmlformats.org/officeDocument/2006/relationships/image" Target="../media/image40.emf"/><Relationship Id="rId1" Type="http://schemas.openxmlformats.org/officeDocument/2006/relationships/image" Target="../media/image21.emf"/><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5" Type="http://schemas.openxmlformats.org/officeDocument/2006/relationships/image" Target="../media/image35.emf"/><Relationship Id="rId10" Type="http://schemas.openxmlformats.org/officeDocument/2006/relationships/image" Target="../media/image30.emf"/><Relationship Id="rId19" Type="http://schemas.openxmlformats.org/officeDocument/2006/relationships/image" Target="../media/image39.emf"/><Relationship Id="rId4" Type="http://schemas.openxmlformats.org/officeDocument/2006/relationships/image" Target="../media/image24.emf"/><Relationship Id="rId9" Type="http://schemas.openxmlformats.org/officeDocument/2006/relationships/image" Target="../media/image29.emf"/><Relationship Id="rId14" Type="http://schemas.openxmlformats.org/officeDocument/2006/relationships/image" Target="../media/image34.emf"/><Relationship Id="rId22"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59.emf"/><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11" Type="http://schemas.openxmlformats.org/officeDocument/2006/relationships/image" Target="../media/image62.emf"/><Relationship Id="rId5" Type="http://schemas.openxmlformats.org/officeDocument/2006/relationships/image" Target="../media/image56.emf"/><Relationship Id="rId15" Type="http://schemas.openxmlformats.org/officeDocument/2006/relationships/image" Target="../media/image6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 Id="rId14"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18" Type="http://schemas.openxmlformats.org/officeDocument/2006/relationships/image" Target="../media/image86.emf"/><Relationship Id="rId3" Type="http://schemas.openxmlformats.org/officeDocument/2006/relationships/image" Target="../media/image71.emf"/><Relationship Id="rId21" Type="http://schemas.openxmlformats.org/officeDocument/2006/relationships/image" Target="../media/image89.emf"/><Relationship Id="rId7" Type="http://schemas.openxmlformats.org/officeDocument/2006/relationships/image" Target="../media/image75.emf"/><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image" Target="../media/image70.emf"/><Relationship Id="rId16" Type="http://schemas.openxmlformats.org/officeDocument/2006/relationships/image" Target="../media/image84.emf"/><Relationship Id="rId20" Type="http://schemas.openxmlformats.org/officeDocument/2006/relationships/image" Target="../media/image88.emf"/><Relationship Id="rId1" Type="http://schemas.openxmlformats.org/officeDocument/2006/relationships/image" Target="../media/image69.emf"/><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19" Type="http://schemas.openxmlformats.org/officeDocument/2006/relationships/image" Target="../media/image87.emf"/><Relationship Id="rId4" Type="http://schemas.openxmlformats.org/officeDocument/2006/relationships/image" Target="../media/image72.emf"/><Relationship Id="rId9" Type="http://schemas.openxmlformats.org/officeDocument/2006/relationships/image" Target="../media/image77.emf"/><Relationship Id="rId14" Type="http://schemas.openxmlformats.org/officeDocument/2006/relationships/image" Target="../media/image82.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97.emf"/><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emf"/><Relationship Id="rId12" Type="http://schemas.openxmlformats.org/officeDocument/2006/relationships/image" Target="../media/image101.emf"/><Relationship Id="rId2" Type="http://schemas.openxmlformats.org/officeDocument/2006/relationships/image" Target="../media/image91.emf"/><Relationship Id="rId16" Type="http://schemas.openxmlformats.org/officeDocument/2006/relationships/image" Target="../media/image105.w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wmf"/><Relationship Id="rId5" Type="http://schemas.openxmlformats.org/officeDocument/2006/relationships/image" Target="../media/image94.emf"/><Relationship Id="rId15" Type="http://schemas.openxmlformats.org/officeDocument/2006/relationships/image" Target="../media/image10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 Id="rId14" Type="http://schemas.openxmlformats.org/officeDocument/2006/relationships/image" Target="../media/image103.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emf"/><Relationship Id="rId12" Type="http://schemas.openxmlformats.org/officeDocument/2006/relationships/image" Target="../media/image117.emf"/><Relationship Id="rId2" Type="http://schemas.openxmlformats.org/officeDocument/2006/relationships/image" Target="../media/image107.emf"/><Relationship Id="rId1" Type="http://schemas.openxmlformats.org/officeDocument/2006/relationships/image" Target="../media/image106.wmf"/><Relationship Id="rId6" Type="http://schemas.openxmlformats.org/officeDocument/2006/relationships/image" Target="../media/image111.emf"/><Relationship Id="rId11" Type="http://schemas.openxmlformats.org/officeDocument/2006/relationships/image" Target="../media/image116.emf"/><Relationship Id="rId5" Type="http://schemas.openxmlformats.org/officeDocument/2006/relationships/image" Target="../media/image110.emf"/><Relationship Id="rId10" Type="http://schemas.openxmlformats.org/officeDocument/2006/relationships/image" Target="../media/image115.emf"/><Relationship Id="rId4" Type="http://schemas.openxmlformats.org/officeDocument/2006/relationships/image" Target="../media/image109.emf"/><Relationship Id="rId9" Type="http://schemas.openxmlformats.org/officeDocument/2006/relationships/image" Target="../media/image114.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wmf"/><Relationship Id="rId3" Type="http://schemas.openxmlformats.org/officeDocument/2006/relationships/image" Target="../media/image121.emf"/><Relationship Id="rId21" Type="http://schemas.openxmlformats.org/officeDocument/2006/relationships/image" Target="../media/image139.w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 Type="http://schemas.openxmlformats.org/officeDocument/2006/relationships/image" Target="../media/image120.emf"/><Relationship Id="rId16" Type="http://schemas.openxmlformats.org/officeDocument/2006/relationships/image" Target="../media/image134.emf"/><Relationship Id="rId20" Type="http://schemas.openxmlformats.org/officeDocument/2006/relationships/image" Target="../media/image138.wmf"/><Relationship Id="rId1" Type="http://schemas.openxmlformats.org/officeDocument/2006/relationships/image" Target="../media/image119.wmf"/><Relationship Id="rId6" Type="http://schemas.openxmlformats.org/officeDocument/2006/relationships/image" Target="../media/image124.emf"/><Relationship Id="rId11" Type="http://schemas.openxmlformats.org/officeDocument/2006/relationships/image" Target="../media/image129.emf"/><Relationship Id="rId5" Type="http://schemas.openxmlformats.org/officeDocument/2006/relationships/image" Target="../media/image123.wmf"/><Relationship Id="rId15" Type="http://schemas.openxmlformats.org/officeDocument/2006/relationships/image" Target="../media/image133.emf"/><Relationship Id="rId10" Type="http://schemas.openxmlformats.org/officeDocument/2006/relationships/image" Target="../media/image128.emf"/><Relationship Id="rId19" Type="http://schemas.openxmlformats.org/officeDocument/2006/relationships/image" Target="../media/image137.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50.emf"/><Relationship Id="rId3" Type="http://schemas.openxmlformats.org/officeDocument/2006/relationships/image" Target="../media/image145.emf"/><Relationship Id="rId7" Type="http://schemas.openxmlformats.org/officeDocument/2006/relationships/image" Target="../media/image149.emf"/><Relationship Id="rId12" Type="http://schemas.openxmlformats.org/officeDocument/2006/relationships/image" Target="../media/image154.wmf"/><Relationship Id="rId2" Type="http://schemas.openxmlformats.org/officeDocument/2006/relationships/image" Target="../media/image144.emf"/><Relationship Id="rId1" Type="http://schemas.openxmlformats.org/officeDocument/2006/relationships/image" Target="../media/image143.emf"/><Relationship Id="rId6" Type="http://schemas.openxmlformats.org/officeDocument/2006/relationships/image" Target="../media/image148.emf"/><Relationship Id="rId11" Type="http://schemas.openxmlformats.org/officeDocument/2006/relationships/image" Target="../media/image153.wmf"/><Relationship Id="rId5" Type="http://schemas.openxmlformats.org/officeDocument/2006/relationships/image" Target="../media/image147.emf"/><Relationship Id="rId10" Type="http://schemas.openxmlformats.org/officeDocument/2006/relationships/image" Target="../media/image152.emf"/><Relationship Id="rId4" Type="http://schemas.openxmlformats.org/officeDocument/2006/relationships/image" Target="../media/image146.emf"/><Relationship Id="rId9" Type="http://schemas.openxmlformats.org/officeDocument/2006/relationships/image" Target="../media/image1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667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796675"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ltLang="zh-CN"/>
          </a:p>
        </p:txBody>
      </p:sp>
      <p:sp>
        <p:nvSpPr>
          <p:cNvPr id="796676"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796677"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7DC32CDA-394D-4B51-A4FB-209E4DDEF2CE}" type="slidenum">
              <a:rPr lang="en-US" altLang="zh-CN"/>
              <a:pPr>
                <a:defRPr/>
              </a:pPr>
              <a:t>‹#›</a:t>
            </a:fld>
            <a:endParaRPr lang="en-US" altLang="zh-CN"/>
          </a:p>
        </p:txBody>
      </p:sp>
    </p:spTree>
    <p:extLst>
      <p:ext uri="{BB962C8B-B14F-4D97-AF65-F5344CB8AC3E}">
        <p14:creationId xmlns:p14="http://schemas.microsoft.com/office/powerpoint/2010/main" val="2865359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65539"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5542"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eaLnBrk="1" hangingPunct="1">
              <a:defRPr sz="1300">
                <a:latin typeface="Arial" charset="0"/>
              </a:defRPr>
            </a:lvl1pPr>
          </a:lstStyle>
          <a:p>
            <a:pPr>
              <a:defRPr/>
            </a:pPr>
            <a:endParaRPr lang="en-US" altLang="zh-CN"/>
          </a:p>
        </p:txBody>
      </p:sp>
      <p:sp>
        <p:nvSpPr>
          <p:cNvPr id="65543"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smtClean="0"/>
            </a:lvl1pPr>
          </a:lstStyle>
          <a:p>
            <a:pPr>
              <a:defRPr/>
            </a:pPr>
            <a:fld id="{765F2A39-8034-453E-BD1C-DE408300C126}" type="slidenum">
              <a:rPr lang="en-US" altLang="zh-CN"/>
              <a:pPr>
                <a:defRPr/>
              </a:pPr>
              <a:t>‹#›</a:t>
            </a:fld>
            <a:endParaRPr lang="en-US" altLang="zh-CN"/>
          </a:p>
        </p:txBody>
      </p:sp>
    </p:spTree>
    <p:extLst>
      <p:ext uri="{BB962C8B-B14F-4D97-AF65-F5344CB8AC3E}">
        <p14:creationId xmlns:p14="http://schemas.microsoft.com/office/powerpoint/2010/main" val="18386390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6%B0%AE%E6%B0%9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pitchFamily="2" charset="-122"/>
                <a:cs typeface="+mn-cs"/>
              </a:rPr>
              <a:t>地球的极光主要只有红、绿二色是因为在热成层的</a:t>
            </a:r>
            <a:r>
              <a:rPr lang="zh-CN" altLang="en-US" sz="1200" b="0" i="0" u="none" strike="noStrike" kern="1200" dirty="0">
                <a:solidFill>
                  <a:schemeClr val="tx1"/>
                </a:solidFill>
                <a:effectLst/>
                <a:latin typeface="Arial" charset="0"/>
                <a:ea typeface="宋体" pitchFamily="2" charset="-122"/>
                <a:cs typeface="+mn-cs"/>
                <a:hlinkClick r:id="rId3"/>
              </a:rPr>
              <a:t>氮气</a:t>
            </a:r>
            <a:r>
              <a:rPr lang="zh-CN" altLang="en-US" sz="1200" b="0" i="0" kern="1200" dirty="0">
                <a:solidFill>
                  <a:schemeClr val="tx1"/>
                </a:solidFill>
                <a:effectLst/>
                <a:latin typeface="Arial" charset="0"/>
                <a:ea typeface="宋体" pitchFamily="2" charset="-122"/>
                <a:cs typeface="+mn-cs"/>
              </a:rPr>
              <a:t>和氧原子被电子碰撞，分别发出红色和绿色光。</a:t>
            </a:r>
            <a:endParaRPr lang="zh-CN" altLang="en-US" dirty="0"/>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1</a:t>
            </a:fld>
            <a:endParaRPr lang="en-US" altLang="zh-CN"/>
          </a:p>
        </p:txBody>
      </p:sp>
    </p:spTree>
    <p:extLst>
      <p:ext uri="{BB962C8B-B14F-4D97-AF65-F5344CB8AC3E}">
        <p14:creationId xmlns:p14="http://schemas.microsoft.com/office/powerpoint/2010/main" val="140348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9</a:t>
            </a:fld>
            <a:endParaRPr lang="en-US" altLang="zh-CN"/>
          </a:p>
        </p:txBody>
      </p:sp>
    </p:spTree>
    <p:extLst>
      <p:ext uri="{BB962C8B-B14F-4D97-AF65-F5344CB8AC3E}">
        <p14:creationId xmlns:p14="http://schemas.microsoft.com/office/powerpoint/2010/main" val="314871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有人称其为</a:t>
            </a:r>
            <a:r>
              <a:rPr kumimoji="1" lang="zh-CN" altLang="en-US" sz="1200" b="1" dirty="0">
                <a:solidFill>
                  <a:srgbClr val="FFFF00"/>
                </a:solidFill>
                <a:latin typeface="Times New Roman" panose="02020603050405020304" pitchFamily="18" charset="0"/>
              </a:rPr>
              <a:t>毕奥</a:t>
            </a:r>
            <a:r>
              <a:rPr kumimoji="1" lang="en-US" altLang="zh-CN" sz="1200" b="1" dirty="0">
                <a:solidFill>
                  <a:srgbClr val="FFFF00"/>
                </a:solidFill>
                <a:latin typeface="Times New Roman" panose="02020603050405020304" pitchFamily="18" charset="0"/>
              </a:rPr>
              <a:t>-</a:t>
            </a:r>
            <a:r>
              <a:rPr kumimoji="1" lang="zh-CN" altLang="en-US" sz="1200" b="1" dirty="0">
                <a:solidFill>
                  <a:srgbClr val="FFFF00"/>
                </a:solidFill>
                <a:latin typeface="Times New Roman" panose="02020603050405020304" pitchFamily="18" charset="0"/>
              </a:rPr>
              <a:t>萨伐尔</a:t>
            </a:r>
            <a:r>
              <a:rPr kumimoji="1" lang="en-US" altLang="zh-CN" sz="1200" b="1" dirty="0">
                <a:solidFill>
                  <a:srgbClr val="FFFF00"/>
                </a:solidFill>
                <a:latin typeface="Times New Roman" panose="02020603050405020304" pitchFamily="18" charset="0"/>
              </a:rPr>
              <a:t>-</a:t>
            </a:r>
            <a:r>
              <a:rPr kumimoji="1" lang="zh-CN" altLang="en-US" sz="1200" b="1" dirty="0">
                <a:solidFill>
                  <a:srgbClr val="FFFF00"/>
                </a:solidFill>
                <a:latin typeface="Times New Roman" panose="02020603050405020304" pitchFamily="18" charset="0"/>
              </a:rPr>
              <a:t>拉普拉斯定律。</a:t>
            </a:r>
            <a:r>
              <a:rPr lang="zh-CN" altLang="en-US" sz="1200" b="0" i="0" kern="1200" dirty="0">
                <a:solidFill>
                  <a:schemeClr val="tx1"/>
                </a:solidFill>
                <a:effectLst/>
                <a:latin typeface="Arial" charset="0"/>
                <a:ea typeface="宋体" pitchFamily="2" charset="-122"/>
                <a:cs typeface="+mn-cs"/>
              </a:rPr>
              <a:t>毕奥萨伐尔定律定律是实验定律，以一些简单的典型的载流导体产生的磁场为基础，</a:t>
            </a:r>
            <a:r>
              <a:rPr lang="zh-CN" altLang="en-US" sz="1200" b="1" i="0" kern="1200" dirty="0">
                <a:solidFill>
                  <a:schemeClr val="tx1"/>
                </a:solidFill>
                <a:effectLst/>
                <a:latin typeface="Arial" charset="0"/>
                <a:ea typeface="宋体" pitchFamily="2" charset="-122"/>
                <a:cs typeface="+mn-cs"/>
              </a:rPr>
              <a:t>经分析、归纳出的定律</a:t>
            </a:r>
            <a:r>
              <a:rPr lang="zh-CN" altLang="en-US" sz="1200" b="0" i="0" kern="1200" dirty="0">
                <a:solidFill>
                  <a:schemeClr val="tx1"/>
                </a:solidFill>
                <a:effectLst/>
                <a:latin typeface="Arial" charset="0"/>
                <a:ea typeface="宋体" pitchFamily="2" charset="-122"/>
                <a:cs typeface="+mn-cs"/>
              </a:rPr>
              <a:t>，而不是由电流元直接得出的，实际上不可能得到单独的电流元。</a:t>
            </a:r>
            <a:endParaRPr kumimoji="1" lang="zh-CN" altLang="en-US" sz="1200" b="1" dirty="0">
              <a:solidFill>
                <a:srgbClr val="FFFF00"/>
              </a:solidFill>
              <a:latin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10</a:t>
            </a:fld>
            <a:endParaRPr lang="en-US" altLang="zh-CN"/>
          </a:p>
        </p:txBody>
      </p:sp>
    </p:spTree>
    <p:extLst>
      <p:ext uri="{BB962C8B-B14F-4D97-AF65-F5344CB8AC3E}">
        <p14:creationId xmlns:p14="http://schemas.microsoft.com/office/powerpoint/2010/main" val="205063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24</a:t>
            </a:fld>
            <a:endParaRPr lang="en-US" altLang="zh-CN"/>
          </a:p>
        </p:txBody>
      </p:sp>
    </p:spTree>
    <p:extLst>
      <p:ext uri="{BB962C8B-B14F-4D97-AF65-F5344CB8AC3E}">
        <p14:creationId xmlns:p14="http://schemas.microsoft.com/office/powerpoint/2010/main" val="221499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11970156"/>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4915891"/>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47118936"/>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5341319"/>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32443020"/>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23425580"/>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0198702"/>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6943109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230925"/>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72612612"/>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652166"/>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99"/>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63500" y="9525"/>
            <a:ext cx="9226550" cy="6940550"/>
          </a:xfrm>
          <a:prstGeom prst="rect">
            <a:avLst/>
          </a:prstGeom>
          <a:solidFill>
            <a:srgbClr val="000000">
              <a:alpha val="76862"/>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 name="AutoShape 3">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8" name="AutoShape 4">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9" name="AutoShape 5">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 name="Rectangle 6"/>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1" name="Text Box 7"/>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400" b="1" i="1" dirty="0" err="1">
                <a:solidFill>
                  <a:schemeClr val="bg2"/>
                </a:solidFill>
                <a:latin typeface="Times New Roman" panose="02020603050405020304" pitchFamily="18" charset="0"/>
              </a:rPr>
              <a:t>Chenwei</a:t>
            </a:r>
            <a:r>
              <a:rPr lang="en-US" altLang="zh-CN" sz="1400" b="1" i="1" dirty="0">
                <a:solidFill>
                  <a:schemeClr val="bg2"/>
                </a:solidFill>
                <a:latin typeface="Times New Roman" panose="02020603050405020304" pitchFamily="18" charset="0"/>
              </a:rPr>
              <a:t> Jiang, Xi’an </a:t>
            </a:r>
            <a:r>
              <a:rPr lang="en-US" altLang="zh-CN" sz="1400" b="1" i="1" dirty="0" err="1">
                <a:solidFill>
                  <a:schemeClr val="bg2"/>
                </a:solidFill>
                <a:latin typeface="Times New Roman" panose="02020603050405020304" pitchFamily="18" charset="0"/>
              </a:rPr>
              <a:t>Jiaotong</a:t>
            </a:r>
            <a:r>
              <a:rPr lang="en-US" altLang="zh-CN" sz="1400" b="1" i="1" dirty="0">
                <a:solidFill>
                  <a:schemeClr val="bg2"/>
                </a:solidFill>
                <a:latin typeface="Times New Roman" panose="02020603050405020304" pitchFamily="18" charset="0"/>
              </a:rPr>
              <a:t> University, 2023</a:t>
            </a:r>
          </a:p>
        </p:txBody>
      </p:sp>
      <p:sp>
        <p:nvSpPr>
          <p:cNvPr id="1032" name="Text Box 8"/>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400" b="1" i="1" dirty="0">
                <a:solidFill>
                  <a:schemeClr val="bg2"/>
                </a:solidFill>
                <a:latin typeface="Times New Roman" panose="02020603050405020304" pitchFamily="18" charset="0"/>
              </a:rPr>
              <a:t>University Physics</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image" Target="../media/image56.emf"/><Relationship Id="rId18" Type="http://schemas.openxmlformats.org/officeDocument/2006/relationships/oleObject" Target="../embeddings/oleObject54.bin"/><Relationship Id="rId26" Type="http://schemas.openxmlformats.org/officeDocument/2006/relationships/oleObject" Target="../embeddings/oleObject58.bin"/><Relationship Id="rId3" Type="http://schemas.openxmlformats.org/officeDocument/2006/relationships/notesSlide" Target="../notesSlides/notesSlide3.xml"/><Relationship Id="rId21" Type="http://schemas.openxmlformats.org/officeDocument/2006/relationships/image" Target="../media/image60.emf"/><Relationship Id="rId34" Type="http://schemas.openxmlformats.org/officeDocument/2006/relationships/image" Target="../media/image67.png"/><Relationship Id="rId7" Type="http://schemas.openxmlformats.org/officeDocument/2006/relationships/image" Target="../media/image53.emf"/><Relationship Id="rId12" Type="http://schemas.openxmlformats.org/officeDocument/2006/relationships/oleObject" Target="../embeddings/oleObject51.bin"/><Relationship Id="rId17" Type="http://schemas.openxmlformats.org/officeDocument/2006/relationships/image" Target="../media/image58.emf"/><Relationship Id="rId25" Type="http://schemas.openxmlformats.org/officeDocument/2006/relationships/image" Target="../media/image62.emf"/><Relationship Id="rId33" Type="http://schemas.openxmlformats.org/officeDocument/2006/relationships/image" Target="../media/image66.emf"/><Relationship Id="rId2" Type="http://schemas.openxmlformats.org/officeDocument/2006/relationships/slideLayout" Target="../slideLayouts/slideLayout7.xml"/><Relationship Id="rId16" Type="http://schemas.openxmlformats.org/officeDocument/2006/relationships/oleObject" Target="../embeddings/oleObject53.bin"/><Relationship Id="rId20" Type="http://schemas.openxmlformats.org/officeDocument/2006/relationships/oleObject" Target="../embeddings/oleObject55.bin"/><Relationship Id="rId29" Type="http://schemas.openxmlformats.org/officeDocument/2006/relationships/image" Target="../media/image64.emf"/><Relationship Id="rId1" Type="http://schemas.openxmlformats.org/officeDocument/2006/relationships/vmlDrawing" Target="../drawings/vmlDrawing4.vml"/><Relationship Id="rId6" Type="http://schemas.openxmlformats.org/officeDocument/2006/relationships/oleObject" Target="../embeddings/oleObject48.bin"/><Relationship Id="rId11" Type="http://schemas.openxmlformats.org/officeDocument/2006/relationships/image" Target="../media/image55.emf"/><Relationship Id="rId24" Type="http://schemas.openxmlformats.org/officeDocument/2006/relationships/oleObject" Target="../embeddings/oleObject57.bin"/><Relationship Id="rId32" Type="http://schemas.openxmlformats.org/officeDocument/2006/relationships/oleObject" Target="../embeddings/oleObject61.bin"/><Relationship Id="rId5" Type="http://schemas.openxmlformats.org/officeDocument/2006/relationships/image" Target="../media/image52.emf"/><Relationship Id="rId15" Type="http://schemas.openxmlformats.org/officeDocument/2006/relationships/image" Target="../media/image57.emf"/><Relationship Id="rId23" Type="http://schemas.openxmlformats.org/officeDocument/2006/relationships/image" Target="../media/image61.emf"/><Relationship Id="rId28" Type="http://schemas.openxmlformats.org/officeDocument/2006/relationships/oleObject" Target="../embeddings/oleObject59.bin"/><Relationship Id="rId10" Type="http://schemas.openxmlformats.org/officeDocument/2006/relationships/oleObject" Target="../embeddings/oleObject50.bin"/><Relationship Id="rId19" Type="http://schemas.openxmlformats.org/officeDocument/2006/relationships/image" Target="../media/image59.emf"/><Relationship Id="rId31" Type="http://schemas.openxmlformats.org/officeDocument/2006/relationships/image" Target="../media/image65.emf"/><Relationship Id="rId4" Type="http://schemas.openxmlformats.org/officeDocument/2006/relationships/oleObject" Target="../embeddings/oleObject47.bin"/><Relationship Id="rId9" Type="http://schemas.openxmlformats.org/officeDocument/2006/relationships/image" Target="../media/image54.emf"/><Relationship Id="rId14" Type="http://schemas.openxmlformats.org/officeDocument/2006/relationships/oleObject" Target="../embeddings/oleObject52.bin"/><Relationship Id="rId22" Type="http://schemas.openxmlformats.org/officeDocument/2006/relationships/oleObject" Target="../embeddings/oleObject56.bin"/><Relationship Id="rId27" Type="http://schemas.openxmlformats.org/officeDocument/2006/relationships/image" Target="../media/image63.emf"/><Relationship Id="rId30" Type="http://schemas.openxmlformats.org/officeDocument/2006/relationships/oleObject" Target="../embeddings/oleObject60.bin"/><Relationship Id="rId35" Type="http://schemas.openxmlformats.org/officeDocument/2006/relationships/image" Target="../media/image68.png"/><Relationship Id="rId8" Type="http://schemas.openxmlformats.org/officeDocument/2006/relationships/oleObject" Target="../embeddings/oleObject49.bin"/></Relationships>
</file>

<file path=ppt/slides/_rels/slide11.xml.rels><?xml version="1.0" encoding="UTF-8" standalone="yes"?>
<Relationships xmlns="http://schemas.openxmlformats.org/package/2006/relationships"><Relationship Id="rId13" Type="http://schemas.openxmlformats.org/officeDocument/2006/relationships/oleObject" Target="../embeddings/oleObject67.bin"/><Relationship Id="rId18" Type="http://schemas.openxmlformats.org/officeDocument/2006/relationships/image" Target="../media/image76.emf"/><Relationship Id="rId26" Type="http://schemas.openxmlformats.org/officeDocument/2006/relationships/image" Target="../media/image80.emf"/><Relationship Id="rId39" Type="http://schemas.openxmlformats.org/officeDocument/2006/relationships/oleObject" Target="../embeddings/oleObject80.bin"/><Relationship Id="rId21" Type="http://schemas.openxmlformats.org/officeDocument/2006/relationships/oleObject" Target="../embeddings/oleObject71.bin"/><Relationship Id="rId34" Type="http://schemas.openxmlformats.org/officeDocument/2006/relationships/image" Target="../media/image84.emf"/><Relationship Id="rId42" Type="http://schemas.openxmlformats.org/officeDocument/2006/relationships/image" Target="../media/image88.emf"/><Relationship Id="rId7" Type="http://schemas.openxmlformats.org/officeDocument/2006/relationships/oleObject" Target="../embeddings/oleObject64.bin"/><Relationship Id="rId2" Type="http://schemas.openxmlformats.org/officeDocument/2006/relationships/slideLayout" Target="../slideLayouts/slideLayout7.xml"/><Relationship Id="rId16" Type="http://schemas.openxmlformats.org/officeDocument/2006/relationships/image" Target="../media/image75.emf"/><Relationship Id="rId20" Type="http://schemas.openxmlformats.org/officeDocument/2006/relationships/image" Target="../media/image77.emf"/><Relationship Id="rId29" Type="http://schemas.openxmlformats.org/officeDocument/2006/relationships/oleObject" Target="../embeddings/oleObject75.bin"/><Relationship Id="rId41" Type="http://schemas.openxmlformats.org/officeDocument/2006/relationships/oleObject" Target="../embeddings/oleObject81.bin"/><Relationship Id="rId1" Type="http://schemas.openxmlformats.org/officeDocument/2006/relationships/vmlDrawing" Target="../drawings/vmlDrawing5.vml"/><Relationship Id="rId6" Type="http://schemas.openxmlformats.org/officeDocument/2006/relationships/image" Target="../media/image70.emf"/><Relationship Id="rId11" Type="http://schemas.openxmlformats.org/officeDocument/2006/relationships/oleObject" Target="../embeddings/oleObject66.bin"/><Relationship Id="rId24" Type="http://schemas.openxmlformats.org/officeDocument/2006/relationships/image" Target="../media/image79.emf"/><Relationship Id="rId32" Type="http://schemas.openxmlformats.org/officeDocument/2006/relationships/image" Target="../media/image83.emf"/><Relationship Id="rId37" Type="http://schemas.openxmlformats.org/officeDocument/2006/relationships/oleObject" Target="../embeddings/oleObject79.bin"/><Relationship Id="rId40" Type="http://schemas.openxmlformats.org/officeDocument/2006/relationships/image" Target="../media/image87.emf"/><Relationship Id="rId5" Type="http://schemas.openxmlformats.org/officeDocument/2006/relationships/oleObject" Target="../embeddings/oleObject63.bin"/><Relationship Id="rId15" Type="http://schemas.openxmlformats.org/officeDocument/2006/relationships/oleObject" Target="../embeddings/oleObject68.bin"/><Relationship Id="rId23" Type="http://schemas.openxmlformats.org/officeDocument/2006/relationships/oleObject" Target="../embeddings/oleObject72.bin"/><Relationship Id="rId28" Type="http://schemas.openxmlformats.org/officeDocument/2006/relationships/image" Target="../media/image81.emf"/><Relationship Id="rId36" Type="http://schemas.openxmlformats.org/officeDocument/2006/relationships/image" Target="../media/image85.emf"/><Relationship Id="rId10" Type="http://schemas.openxmlformats.org/officeDocument/2006/relationships/image" Target="../media/image72.emf"/><Relationship Id="rId19" Type="http://schemas.openxmlformats.org/officeDocument/2006/relationships/oleObject" Target="../embeddings/oleObject70.bin"/><Relationship Id="rId31" Type="http://schemas.openxmlformats.org/officeDocument/2006/relationships/oleObject" Target="../embeddings/oleObject76.bin"/><Relationship Id="rId44" Type="http://schemas.openxmlformats.org/officeDocument/2006/relationships/image" Target="../media/image89.emf"/><Relationship Id="rId4" Type="http://schemas.openxmlformats.org/officeDocument/2006/relationships/image" Target="../media/image69.emf"/><Relationship Id="rId9" Type="http://schemas.openxmlformats.org/officeDocument/2006/relationships/oleObject" Target="../embeddings/oleObject65.bin"/><Relationship Id="rId14" Type="http://schemas.openxmlformats.org/officeDocument/2006/relationships/image" Target="../media/image74.emf"/><Relationship Id="rId22" Type="http://schemas.openxmlformats.org/officeDocument/2006/relationships/image" Target="../media/image78.emf"/><Relationship Id="rId27" Type="http://schemas.openxmlformats.org/officeDocument/2006/relationships/oleObject" Target="../embeddings/oleObject74.bin"/><Relationship Id="rId30" Type="http://schemas.openxmlformats.org/officeDocument/2006/relationships/image" Target="../media/image82.emf"/><Relationship Id="rId35" Type="http://schemas.openxmlformats.org/officeDocument/2006/relationships/oleObject" Target="../embeddings/oleObject78.bin"/><Relationship Id="rId43" Type="http://schemas.openxmlformats.org/officeDocument/2006/relationships/oleObject" Target="../embeddings/oleObject82.bin"/><Relationship Id="rId8" Type="http://schemas.openxmlformats.org/officeDocument/2006/relationships/image" Target="../media/image71.emf"/><Relationship Id="rId3" Type="http://schemas.openxmlformats.org/officeDocument/2006/relationships/oleObject" Target="../embeddings/oleObject62.bin"/><Relationship Id="rId12" Type="http://schemas.openxmlformats.org/officeDocument/2006/relationships/image" Target="../media/image73.emf"/><Relationship Id="rId17" Type="http://schemas.openxmlformats.org/officeDocument/2006/relationships/oleObject" Target="../embeddings/oleObject69.bin"/><Relationship Id="rId25" Type="http://schemas.openxmlformats.org/officeDocument/2006/relationships/oleObject" Target="../embeddings/oleObject73.bin"/><Relationship Id="rId33" Type="http://schemas.openxmlformats.org/officeDocument/2006/relationships/oleObject" Target="../embeddings/oleObject77.bin"/><Relationship Id="rId38" Type="http://schemas.openxmlformats.org/officeDocument/2006/relationships/image" Target="../media/image86.emf"/></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88.bin"/><Relationship Id="rId18" Type="http://schemas.openxmlformats.org/officeDocument/2006/relationships/image" Target="../media/image97.emf"/><Relationship Id="rId26" Type="http://schemas.openxmlformats.org/officeDocument/2006/relationships/image" Target="../media/image101.emf"/><Relationship Id="rId3" Type="http://schemas.openxmlformats.org/officeDocument/2006/relationships/oleObject" Target="../embeddings/oleObject83.bin"/><Relationship Id="rId21" Type="http://schemas.openxmlformats.org/officeDocument/2006/relationships/oleObject" Target="../embeddings/oleObject92.bin"/><Relationship Id="rId34" Type="http://schemas.openxmlformats.org/officeDocument/2006/relationships/image" Target="../media/image105.wmf"/><Relationship Id="rId7" Type="http://schemas.openxmlformats.org/officeDocument/2006/relationships/oleObject" Target="../embeddings/oleObject85.bin"/><Relationship Id="rId12" Type="http://schemas.openxmlformats.org/officeDocument/2006/relationships/image" Target="../media/image94.emf"/><Relationship Id="rId17" Type="http://schemas.openxmlformats.org/officeDocument/2006/relationships/oleObject" Target="../embeddings/oleObject90.bin"/><Relationship Id="rId25" Type="http://schemas.openxmlformats.org/officeDocument/2006/relationships/oleObject" Target="../embeddings/oleObject94.bin"/><Relationship Id="rId33"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image" Target="../media/image96.emf"/><Relationship Id="rId20" Type="http://schemas.openxmlformats.org/officeDocument/2006/relationships/image" Target="../media/image98.emf"/><Relationship Id="rId29" Type="http://schemas.openxmlformats.org/officeDocument/2006/relationships/oleObject" Target="../embeddings/oleObject96.bin"/><Relationship Id="rId1" Type="http://schemas.openxmlformats.org/officeDocument/2006/relationships/vmlDrawing" Target="../drawings/vmlDrawing6.vml"/><Relationship Id="rId6" Type="http://schemas.openxmlformats.org/officeDocument/2006/relationships/image" Target="../media/image91.emf"/><Relationship Id="rId11" Type="http://schemas.openxmlformats.org/officeDocument/2006/relationships/oleObject" Target="../embeddings/oleObject87.bin"/><Relationship Id="rId24" Type="http://schemas.openxmlformats.org/officeDocument/2006/relationships/image" Target="../media/image100.wmf"/><Relationship Id="rId32" Type="http://schemas.openxmlformats.org/officeDocument/2006/relationships/image" Target="../media/image104.emf"/><Relationship Id="rId5" Type="http://schemas.openxmlformats.org/officeDocument/2006/relationships/oleObject" Target="../embeddings/oleObject84.bin"/><Relationship Id="rId15" Type="http://schemas.openxmlformats.org/officeDocument/2006/relationships/oleObject" Target="../embeddings/oleObject89.bin"/><Relationship Id="rId23" Type="http://schemas.openxmlformats.org/officeDocument/2006/relationships/oleObject" Target="../embeddings/oleObject93.bin"/><Relationship Id="rId28" Type="http://schemas.openxmlformats.org/officeDocument/2006/relationships/image" Target="../media/image102.emf"/><Relationship Id="rId10" Type="http://schemas.openxmlformats.org/officeDocument/2006/relationships/image" Target="../media/image93.emf"/><Relationship Id="rId19" Type="http://schemas.openxmlformats.org/officeDocument/2006/relationships/oleObject" Target="../embeddings/oleObject91.bin"/><Relationship Id="rId31" Type="http://schemas.openxmlformats.org/officeDocument/2006/relationships/oleObject" Target="../embeddings/oleObject97.bin"/><Relationship Id="rId4" Type="http://schemas.openxmlformats.org/officeDocument/2006/relationships/image" Target="../media/image90.emf"/><Relationship Id="rId9" Type="http://schemas.openxmlformats.org/officeDocument/2006/relationships/oleObject" Target="../embeddings/oleObject86.bin"/><Relationship Id="rId14" Type="http://schemas.openxmlformats.org/officeDocument/2006/relationships/image" Target="../media/image95.emf"/><Relationship Id="rId22" Type="http://schemas.openxmlformats.org/officeDocument/2006/relationships/image" Target="../media/image99.emf"/><Relationship Id="rId27" Type="http://schemas.openxmlformats.org/officeDocument/2006/relationships/oleObject" Target="../embeddings/oleObject95.bin"/><Relationship Id="rId30" Type="http://schemas.openxmlformats.org/officeDocument/2006/relationships/image" Target="../media/image103.emf"/><Relationship Id="rId8" Type="http://schemas.openxmlformats.org/officeDocument/2006/relationships/image" Target="../media/image92.emf"/></Relationships>
</file>

<file path=ppt/slides/_rels/slide13.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8.wmf"/><Relationship Id="rId18" Type="http://schemas.openxmlformats.org/officeDocument/2006/relationships/oleObject" Target="../embeddings/oleObject106.bin"/><Relationship Id="rId26" Type="http://schemas.openxmlformats.org/officeDocument/2006/relationships/oleObject" Target="../embeddings/oleObject110.bin"/><Relationship Id="rId3" Type="http://schemas.openxmlformats.org/officeDocument/2006/relationships/oleObject" Target="../embeddings/oleObject99.bin"/><Relationship Id="rId21" Type="http://schemas.openxmlformats.org/officeDocument/2006/relationships/image" Target="../media/image114.emf"/><Relationship Id="rId7" Type="http://schemas.openxmlformats.org/officeDocument/2006/relationships/oleObject" Target="../embeddings/oleObject101.bin"/><Relationship Id="rId12" Type="http://schemas.openxmlformats.org/officeDocument/2006/relationships/image" Target="../media/image110.emf"/><Relationship Id="rId17" Type="http://schemas.openxmlformats.org/officeDocument/2006/relationships/image" Target="../media/image112.emf"/><Relationship Id="rId25" Type="http://schemas.openxmlformats.org/officeDocument/2006/relationships/image" Target="../media/image116.emf"/><Relationship Id="rId2" Type="http://schemas.openxmlformats.org/officeDocument/2006/relationships/slideLayout" Target="../slideLayouts/slideLayout7.xml"/><Relationship Id="rId16" Type="http://schemas.openxmlformats.org/officeDocument/2006/relationships/oleObject" Target="../embeddings/oleObject105.bin"/><Relationship Id="rId20" Type="http://schemas.openxmlformats.org/officeDocument/2006/relationships/oleObject" Target="../embeddings/oleObject107.bin"/><Relationship Id="rId1" Type="http://schemas.openxmlformats.org/officeDocument/2006/relationships/vmlDrawing" Target="../drawings/vmlDrawing7.vml"/><Relationship Id="rId6" Type="http://schemas.openxmlformats.org/officeDocument/2006/relationships/image" Target="../media/image107.emf"/><Relationship Id="rId11" Type="http://schemas.openxmlformats.org/officeDocument/2006/relationships/oleObject" Target="../embeddings/oleObject103.bin"/><Relationship Id="rId24" Type="http://schemas.openxmlformats.org/officeDocument/2006/relationships/oleObject" Target="../embeddings/oleObject109.bin"/><Relationship Id="rId5" Type="http://schemas.openxmlformats.org/officeDocument/2006/relationships/oleObject" Target="../embeddings/oleObject100.bin"/><Relationship Id="rId15" Type="http://schemas.openxmlformats.org/officeDocument/2006/relationships/image" Target="../media/image111.emf"/><Relationship Id="rId23" Type="http://schemas.openxmlformats.org/officeDocument/2006/relationships/image" Target="../media/image115.emf"/><Relationship Id="rId10" Type="http://schemas.openxmlformats.org/officeDocument/2006/relationships/image" Target="../media/image109.emf"/><Relationship Id="rId19" Type="http://schemas.openxmlformats.org/officeDocument/2006/relationships/image" Target="../media/image113.emf"/><Relationship Id="rId4" Type="http://schemas.openxmlformats.org/officeDocument/2006/relationships/image" Target="../media/image106.wmf"/><Relationship Id="rId9" Type="http://schemas.openxmlformats.org/officeDocument/2006/relationships/oleObject" Target="../embeddings/oleObject102.bin"/><Relationship Id="rId14" Type="http://schemas.openxmlformats.org/officeDocument/2006/relationships/oleObject" Target="../embeddings/oleObject104.bin"/><Relationship Id="rId22" Type="http://schemas.openxmlformats.org/officeDocument/2006/relationships/oleObject" Target="../embeddings/oleObject108.bin"/><Relationship Id="rId27" Type="http://schemas.openxmlformats.org/officeDocument/2006/relationships/image" Target="../media/image117.emf"/></Relationships>
</file>

<file path=ppt/slides/_rels/slide14.xml.rels><?xml version="1.0" encoding="UTF-8" standalone="yes"?>
<Relationships xmlns="http://schemas.openxmlformats.org/package/2006/relationships"><Relationship Id="rId13" Type="http://schemas.openxmlformats.org/officeDocument/2006/relationships/image" Target="../media/image122.emf"/><Relationship Id="rId18" Type="http://schemas.openxmlformats.org/officeDocument/2006/relationships/oleObject" Target="../embeddings/oleObject117.bin"/><Relationship Id="rId26" Type="http://schemas.openxmlformats.org/officeDocument/2006/relationships/oleObject" Target="../embeddings/oleObject121.bin"/><Relationship Id="rId39" Type="http://schemas.openxmlformats.org/officeDocument/2006/relationships/image" Target="../media/image135.emf"/><Relationship Id="rId21" Type="http://schemas.openxmlformats.org/officeDocument/2006/relationships/image" Target="../media/image126.emf"/><Relationship Id="rId34" Type="http://schemas.openxmlformats.org/officeDocument/2006/relationships/oleObject" Target="../embeddings/oleObject125.bin"/><Relationship Id="rId42" Type="http://schemas.openxmlformats.org/officeDocument/2006/relationships/oleObject" Target="../embeddings/oleObject129.bin"/><Relationship Id="rId47" Type="http://schemas.openxmlformats.org/officeDocument/2006/relationships/oleObject" Target="../embeddings/oleObject132.bin"/><Relationship Id="rId7" Type="http://schemas.openxmlformats.org/officeDocument/2006/relationships/image" Target="../media/image142.emf"/><Relationship Id="rId2" Type="http://schemas.openxmlformats.org/officeDocument/2006/relationships/slideLayout" Target="../slideLayouts/slideLayout7.xml"/><Relationship Id="rId16" Type="http://schemas.openxmlformats.org/officeDocument/2006/relationships/oleObject" Target="../embeddings/oleObject116.bin"/><Relationship Id="rId29" Type="http://schemas.openxmlformats.org/officeDocument/2006/relationships/image" Target="../media/image130.emf"/><Relationship Id="rId1" Type="http://schemas.openxmlformats.org/officeDocument/2006/relationships/vmlDrawing" Target="../drawings/vmlDrawing8.vml"/><Relationship Id="rId6" Type="http://schemas.openxmlformats.org/officeDocument/2006/relationships/image" Target="../media/image141.emf"/><Relationship Id="rId11" Type="http://schemas.openxmlformats.org/officeDocument/2006/relationships/image" Target="../media/image121.emf"/><Relationship Id="rId24" Type="http://schemas.openxmlformats.org/officeDocument/2006/relationships/oleObject" Target="../embeddings/oleObject120.bin"/><Relationship Id="rId32" Type="http://schemas.openxmlformats.org/officeDocument/2006/relationships/oleObject" Target="../embeddings/oleObject124.bin"/><Relationship Id="rId37" Type="http://schemas.openxmlformats.org/officeDocument/2006/relationships/image" Target="../media/image134.emf"/><Relationship Id="rId40" Type="http://schemas.openxmlformats.org/officeDocument/2006/relationships/oleObject" Target="../embeddings/oleObject128.bin"/><Relationship Id="rId45" Type="http://schemas.openxmlformats.org/officeDocument/2006/relationships/oleObject" Target="../embeddings/oleObject131.bin"/><Relationship Id="rId5" Type="http://schemas.openxmlformats.org/officeDocument/2006/relationships/image" Target="../media/image140.emf"/><Relationship Id="rId15" Type="http://schemas.openxmlformats.org/officeDocument/2006/relationships/image" Target="../media/image123.wmf"/><Relationship Id="rId23" Type="http://schemas.openxmlformats.org/officeDocument/2006/relationships/image" Target="../media/image127.emf"/><Relationship Id="rId28" Type="http://schemas.openxmlformats.org/officeDocument/2006/relationships/oleObject" Target="../embeddings/oleObject122.bin"/><Relationship Id="rId36" Type="http://schemas.openxmlformats.org/officeDocument/2006/relationships/oleObject" Target="../embeddings/oleObject126.bin"/><Relationship Id="rId10" Type="http://schemas.openxmlformats.org/officeDocument/2006/relationships/oleObject" Target="../embeddings/oleObject113.bin"/><Relationship Id="rId19" Type="http://schemas.openxmlformats.org/officeDocument/2006/relationships/image" Target="../media/image125.emf"/><Relationship Id="rId31" Type="http://schemas.openxmlformats.org/officeDocument/2006/relationships/image" Target="../media/image131.emf"/><Relationship Id="rId44" Type="http://schemas.openxmlformats.org/officeDocument/2006/relationships/oleObject" Target="../embeddings/oleObject130.bin"/><Relationship Id="rId4" Type="http://schemas.openxmlformats.org/officeDocument/2006/relationships/image" Target="../media/image119.wmf"/><Relationship Id="rId9" Type="http://schemas.openxmlformats.org/officeDocument/2006/relationships/image" Target="../media/image120.emf"/><Relationship Id="rId14" Type="http://schemas.openxmlformats.org/officeDocument/2006/relationships/oleObject" Target="../embeddings/oleObject115.bin"/><Relationship Id="rId22" Type="http://schemas.openxmlformats.org/officeDocument/2006/relationships/oleObject" Target="../embeddings/oleObject119.bin"/><Relationship Id="rId27" Type="http://schemas.openxmlformats.org/officeDocument/2006/relationships/image" Target="../media/image129.emf"/><Relationship Id="rId30" Type="http://schemas.openxmlformats.org/officeDocument/2006/relationships/oleObject" Target="../embeddings/oleObject123.bin"/><Relationship Id="rId35" Type="http://schemas.openxmlformats.org/officeDocument/2006/relationships/image" Target="../media/image133.emf"/><Relationship Id="rId43" Type="http://schemas.openxmlformats.org/officeDocument/2006/relationships/image" Target="../media/image137.emf"/><Relationship Id="rId48" Type="http://schemas.openxmlformats.org/officeDocument/2006/relationships/image" Target="../media/image139.wmf"/><Relationship Id="rId8" Type="http://schemas.openxmlformats.org/officeDocument/2006/relationships/oleObject" Target="../embeddings/oleObject112.bin"/><Relationship Id="rId3" Type="http://schemas.openxmlformats.org/officeDocument/2006/relationships/oleObject" Target="../embeddings/oleObject111.bin"/><Relationship Id="rId12" Type="http://schemas.openxmlformats.org/officeDocument/2006/relationships/oleObject" Target="../embeddings/oleObject114.bin"/><Relationship Id="rId17" Type="http://schemas.openxmlformats.org/officeDocument/2006/relationships/image" Target="../media/image124.emf"/><Relationship Id="rId25" Type="http://schemas.openxmlformats.org/officeDocument/2006/relationships/image" Target="../media/image128.emf"/><Relationship Id="rId33" Type="http://schemas.openxmlformats.org/officeDocument/2006/relationships/image" Target="../media/image132.emf"/><Relationship Id="rId38" Type="http://schemas.openxmlformats.org/officeDocument/2006/relationships/oleObject" Target="../embeddings/oleObject127.bin"/><Relationship Id="rId46" Type="http://schemas.openxmlformats.org/officeDocument/2006/relationships/image" Target="../media/image138.wmf"/><Relationship Id="rId20" Type="http://schemas.openxmlformats.org/officeDocument/2006/relationships/oleObject" Target="../embeddings/oleObject118.bin"/><Relationship Id="rId41" Type="http://schemas.openxmlformats.org/officeDocument/2006/relationships/image" Target="../media/image136.wmf"/></Relationships>
</file>

<file path=ppt/slides/_rels/slide15.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137.bin"/><Relationship Id="rId18" Type="http://schemas.openxmlformats.org/officeDocument/2006/relationships/image" Target="../media/image149.emf"/><Relationship Id="rId26" Type="http://schemas.openxmlformats.org/officeDocument/2006/relationships/image" Target="../media/image153.wmf"/><Relationship Id="rId3" Type="http://schemas.openxmlformats.org/officeDocument/2006/relationships/image" Target="../media/image155.emf"/><Relationship Id="rId21" Type="http://schemas.openxmlformats.org/officeDocument/2006/relationships/oleObject" Target="../embeddings/oleObject141.bin"/><Relationship Id="rId7" Type="http://schemas.openxmlformats.org/officeDocument/2006/relationships/oleObject" Target="../embeddings/oleObject134.bin"/><Relationship Id="rId12" Type="http://schemas.openxmlformats.org/officeDocument/2006/relationships/image" Target="../media/image146.emf"/><Relationship Id="rId17" Type="http://schemas.openxmlformats.org/officeDocument/2006/relationships/oleObject" Target="../embeddings/oleObject139.bin"/><Relationship Id="rId25" Type="http://schemas.openxmlformats.org/officeDocument/2006/relationships/oleObject" Target="../embeddings/oleObject143.bin"/><Relationship Id="rId2" Type="http://schemas.openxmlformats.org/officeDocument/2006/relationships/slideLayout" Target="../slideLayouts/slideLayout7.xml"/><Relationship Id="rId16" Type="http://schemas.openxmlformats.org/officeDocument/2006/relationships/image" Target="../media/image148.emf"/><Relationship Id="rId20" Type="http://schemas.openxmlformats.org/officeDocument/2006/relationships/image" Target="../media/image150.emf"/><Relationship Id="rId1" Type="http://schemas.openxmlformats.org/officeDocument/2006/relationships/vmlDrawing" Target="../drawings/vmlDrawing9.vml"/><Relationship Id="rId6" Type="http://schemas.openxmlformats.org/officeDocument/2006/relationships/image" Target="../media/image143.emf"/><Relationship Id="rId11" Type="http://schemas.openxmlformats.org/officeDocument/2006/relationships/oleObject" Target="../embeddings/oleObject136.bin"/><Relationship Id="rId24" Type="http://schemas.openxmlformats.org/officeDocument/2006/relationships/image" Target="../media/image152.emf"/><Relationship Id="rId5" Type="http://schemas.openxmlformats.org/officeDocument/2006/relationships/oleObject" Target="../embeddings/oleObject133.bin"/><Relationship Id="rId15" Type="http://schemas.openxmlformats.org/officeDocument/2006/relationships/oleObject" Target="../embeddings/oleObject138.bin"/><Relationship Id="rId23" Type="http://schemas.openxmlformats.org/officeDocument/2006/relationships/oleObject" Target="../embeddings/oleObject142.bin"/><Relationship Id="rId28" Type="http://schemas.openxmlformats.org/officeDocument/2006/relationships/image" Target="../media/image154.wmf"/><Relationship Id="rId10" Type="http://schemas.openxmlformats.org/officeDocument/2006/relationships/image" Target="../media/image145.emf"/><Relationship Id="rId19" Type="http://schemas.openxmlformats.org/officeDocument/2006/relationships/oleObject" Target="../embeddings/oleObject140.bin"/><Relationship Id="rId4" Type="http://schemas.openxmlformats.org/officeDocument/2006/relationships/image" Target="../media/image156.emf"/><Relationship Id="rId9" Type="http://schemas.openxmlformats.org/officeDocument/2006/relationships/oleObject" Target="../embeddings/oleObject135.bin"/><Relationship Id="rId14" Type="http://schemas.openxmlformats.org/officeDocument/2006/relationships/image" Target="../media/image147.emf"/><Relationship Id="rId22" Type="http://schemas.openxmlformats.org/officeDocument/2006/relationships/image" Target="../media/image151.emf"/><Relationship Id="rId27" Type="http://schemas.openxmlformats.org/officeDocument/2006/relationships/oleObject" Target="../embeddings/oleObject144.bin"/></Relationships>
</file>

<file path=ppt/slides/_rels/slide16.xml.rels><?xml version="1.0" encoding="UTF-8" standalone="yes"?>
<Relationships xmlns="http://schemas.openxmlformats.org/package/2006/relationships"><Relationship Id="rId13" Type="http://schemas.openxmlformats.org/officeDocument/2006/relationships/oleObject" Target="../embeddings/oleObject150.bin"/><Relationship Id="rId18" Type="http://schemas.openxmlformats.org/officeDocument/2006/relationships/image" Target="../media/image164.emf"/><Relationship Id="rId26" Type="http://schemas.openxmlformats.org/officeDocument/2006/relationships/oleObject" Target="../embeddings/oleObject156.bin"/><Relationship Id="rId39" Type="http://schemas.openxmlformats.org/officeDocument/2006/relationships/image" Target="../media/image174.wmf"/><Relationship Id="rId21" Type="http://schemas.openxmlformats.org/officeDocument/2006/relationships/image" Target="../media/image175.emf"/><Relationship Id="rId34" Type="http://schemas.openxmlformats.org/officeDocument/2006/relationships/oleObject" Target="../embeddings/oleObject160.bin"/><Relationship Id="rId7" Type="http://schemas.openxmlformats.org/officeDocument/2006/relationships/oleObject" Target="../embeddings/oleObject147.bin"/><Relationship Id="rId12" Type="http://schemas.openxmlformats.org/officeDocument/2006/relationships/image" Target="../media/image161.emf"/><Relationship Id="rId17" Type="http://schemas.openxmlformats.org/officeDocument/2006/relationships/oleObject" Target="../embeddings/oleObject152.bin"/><Relationship Id="rId25" Type="http://schemas.openxmlformats.org/officeDocument/2006/relationships/image" Target="../media/image167.emf"/><Relationship Id="rId33" Type="http://schemas.openxmlformats.org/officeDocument/2006/relationships/image" Target="../media/image171.emf"/><Relationship Id="rId38" Type="http://schemas.openxmlformats.org/officeDocument/2006/relationships/oleObject" Target="../embeddings/oleObject162.bin"/><Relationship Id="rId2" Type="http://schemas.openxmlformats.org/officeDocument/2006/relationships/slideLayout" Target="../slideLayouts/slideLayout7.xml"/><Relationship Id="rId16" Type="http://schemas.openxmlformats.org/officeDocument/2006/relationships/image" Target="../media/image163.emf"/><Relationship Id="rId20" Type="http://schemas.openxmlformats.org/officeDocument/2006/relationships/image" Target="../media/image165.emf"/><Relationship Id="rId29" Type="http://schemas.openxmlformats.org/officeDocument/2006/relationships/image" Target="../media/image169.emf"/><Relationship Id="rId1" Type="http://schemas.openxmlformats.org/officeDocument/2006/relationships/vmlDrawing" Target="../drawings/vmlDrawing10.vml"/><Relationship Id="rId6" Type="http://schemas.openxmlformats.org/officeDocument/2006/relationships/image" Target="../media/image158.emf"/><Relationship Id="rId11" Type="http://schemas.openxmlformats.org/officeDocument/2006/relationships/oleObject" Target="../embeddings/oleObject149.bin"/><Relationship Id="rId24" Type="http://schemas.openxmlformats.org/officeDocument/2006/relationships/oleObject" Target="../embeddings/oleObject155.bin"/><Relationship Id="rId32" Type="http://schemas.openxmlformats.org/officeDocument/2006/relationships/oleObject" Target="../embeddings/oleObject159.bin"/><Relationship Id="rId37" Type="http://schemas.openxmlformats.org/officeDocument/2006/relationships/image" Target="../media/image173.wmf"/><Relationship Id="rId5" Type="http://schemas.openxmlformats.org/officeDocument/2006/relationships/oleObject" Target="../embeddings/oleObject146.bin"/><Relationship Id="rId15" Type="http://schemas.openxmlformats.org/officeDocument/2006/relationships/oleObject" Target="../embeddings/oleObject151.bin"/><Relationship Id="rId23" Type="http://schemas.openxmlformats.org/officeDocument/2006/relationships/image" Target="../media/image166.emf"/><Relationship Id="rId28" Type="http://schemas.openxmlformats.org/officeDocument/2006/relationships/oleObject" Target="../embeddings/oleObject157.bin"/><Relationship Id="rId36" Type="http://schemas.openxmlformats.org/officeDocument/2006/relationships/oleObject" Target="../embeddings/oleObject161.bin"/><Relationship Id="rId10" Type="http://schemas.openxmlformats.org/officeDocument/2006/relationships/image" Target="../media/image160.emf"/><Relationship Id="rId19" Type="http://schemas.openxmlformats.org/officeDocument/2006/relationships/oleObject" Target="../embeddings/oleObject153.bin"/><Relationship Id="rId31" Type="http://schemas.openxmlformats.org/officeDocument/2006/relationships/image" Target="../media/image170.emf"/><Relationship Id="rId4" Type="http://schemas.openxmlformats.org/officeDocument/2006/relationships/image" Target="../media/image157.emf"/><Relationship Id="rId9" Type="http://schemas.openxmlformats.org/officeDocument/2006/relationships/oleObject" Target="../embeddings/oleObject148.bin"/><Relationship Id="rId14" Type="http://schemas.openxmlformats.org/officeDocument/2006/relationships/image" Target="../media/image162.emf"/><Relationship Id="rId22" Type="http://schemas.openxmlformats.org/officeDocument/2006/relationships/oleObject" Target="../embeddings/oleObject154.bin"/><Relationship Id="rId27" Type="http://schemas.openxmlformats.org/officeDocument/2006/relationships/image" Target="../media/image168.emf"/><Relationship Id="rId30" Type="http://schemas.openxmlformats.org/officeDocument/2006/relationships/oleObject" Target="../embeddings/oleObject158.bin"/><Relationship Id="rId35" Type="http://schemas.openxmlformats.org/officeDocument/2006/relationships/image" Target="../media/image172.emf"/><Relationship Id="rId8" Type="http://schemas.openxmlformats.org/officeDocument/2006/relationships/image" Target="../media/image159.emf"/><Relationship Id="rId3" Type="http://schemas.openxmlformats.org/officeDocument/2006/relationships/oleObject" Target="../embeddings/oleObject145.bin"/></Relationships>
</file>

<file path=ppt/slides/_rels/slide17.xml.rels><?xml version="1.0" encoding="UTF-8" standalone="yes"?>
<Relationships xmlns="http://schemas.openxmlformats.org/package/2006/relationships"><Relationship Id="rId13" Type="http://schemas.openxmlformats.org/officeDocument/2006/relationships/image" Target="../media/image180.emf"/><Relationship Id="rId18" Type="http://schemas.openxmlformats.org/officeDocument/2006/relationships/image" Target="../media/image182.emf"/><Relationship Id="rId26" Type="http://schemas.openxmlformats.org/officeDocument/2006/relationships/image" Target="../media/image186.emf"/><Relationship Id="rId21" Type="http://schemas.openxmlformats.org/officeDocument/2006/relationships/oleObject" Target="../embeddings/oleObject171.bin"/><Relationship Id="rId34" Type="http://schemas.openxmlformats.org/officeDocument/2006/relationships/image" Target="../media/image190.emf"/><Relationship Id="rId7" Type="http://schemas.openxmlformats.org/officeDocument/2006/relationships/image" Target="../media/image177.emf"/><Relationship Id="rId12" Type="http://schemas.openxmlformats.org/officeDocument/2006/relationships/oleObject" Target="../embeddings/oleObject167.bin"/><Relationship Id="rId17" Type="http://schemas.openxmlformats.org/officeDocument/2006/relationships/oleObject" Target="../embeddings/oleObject169.bin"/><Relationship Id="rId25" Type="http://schemas.openxmlformats.org/officeDocument/2006/relationships/oleObject" Target="../embeddings/oleObject173.bin"/><Relationship Id="rId33" Type="http://schemas.openxmlformats.org/officeDocument/2006/relationships/oleObject" Target="../embeddings/oleObject177.bin"/><Relationship Id="rId2" Type="http://schemas.openxmlformats.org/officeDocument/2006/relationships/slideLayout" Target="../slideLayouts/slideLayout7.xml"/><Relationship Id="rId16" Type="http://schemas.openxmlformats.org/officeDocument/2006/relationships/image" Target="../media/image181.emf"/><Relationship Id="rId20" Type="http://schemas.openxmlformats.org/officeDocument/2006/relationships/image" Target="../media/image183.emf"/><Relationship Id="rId29" Type="http://schemas.openxmlformats.org/officeDocument/2006/relationships/oleObject" Target="../embeddings/oleObject175.bin"/><Relationship Id="rId1" Type="http://schemas.openxmlformats.org/officeDocument/2006/relationships/vmlDrawing" Target="../drawings/vmlDrawing11.vml"/><Relationship Id="rId6" Type="http://schemas.openxmlformats.org/officeDocument/2006/relationships/oleObject" Target="../embeddings/oleObject164.bin"/><Relationship Id="rId11" Type="http://schemas.openxmlformats.org/officeDocument/2006/relationships/image" Target="../media/image179.emf"/><Relationship Id="rId24" Type="http://schemas.openxmlformats.org/officeDocument/2006/relationships/image" Target="../media/image185.emf"/><Relationship Id="rId32" Type="http://schemas.openxmlformats.org/officeDocument/2006/relationships/image" Target="../media/image189.wmf"/><Relationship Id="rId37" Type="http://schemas.openxmlformats.org/officeDocument/2006/relationships/oleObject" Target="../embeddings/oleObject179.bin"/><Relationship Id="rId5" Type="http://schemas.openxmlformats.org/officeDocument/2006/relationships/image" Target="../media/image176.emf"/><Relationship Id="rId15" Type="http://schemas.openxmlformats.org/officeDocument/2006/relationships/oleObject" Target="../embeddings/oleObject168.bin"/><Relationship Id="rId23" Type="http://schemas.openxmlformats.org/officeDocument/2006/relationships/oleObject" Target="../embeddings/oleObject172.bin"/><Relationship Id="rId28" Type="http://schemas.openxmlformats.org/officeDocument/2006/relationships/image" Target="../media/image187.emf"/><Relationship Id="rId36" Type="http://schemas.openxmlformats.org/officeDocument/2006/relationships/image" Target="../media/image191.wmf"/><Relationship Id="rId10" Type="http://schemas.openxmlformats.org/officeDocument/2006/relationships/oleObject" Target="../embeddings/oleObject166.bin"/><Relationship Id="rId19" Type="http://schemas.openxmlformats.org/officeDocument/2006/relationships/oleObject" Target="../embeddings/oleObject170.bin"/><Relationship Id="rId31" Type="http://schemas.openxmlformats.org/officeDocument/2006/relationships/oleObject" Target="../embeddings/oleObject176.bin"/><Relationship Id="rId4" Type="http://schemas.openxmlformats.org/officeDocument/2006/relationships/oleObject" Target="../embeddings/oleObject163.bin"/><Relationship Id="rId9" Type="http://schemas.openxmlformats.org/officeDocument/2006/relationships/image" Target="../media/image178.emf"/><Relationship Id="rId14" Type="http://schemas.openxmlformats.org/officeDocument/2006/relationships/image" Target="../media/image193.emf"/><Relationship Id="rId22" Type="http://schemas.openxmlformats.org/officeDocument/2006/relationships/image" Target="../media/image184.emf"/><Relationship Id="rId27" Type="http://schemas.openxmlformats.org/officeDocument/2006/relationships/oleObject" Target="../embeddings/oleObject174.bin"/><Relationship Id="rId30" Type="http://schemas.openxmlformats.org/officeDocument/2006/relationships/image" Target="../media/image188.emf"/><Relationship Id="rId35" Type="http://schemas.openxmlformats.org/officeDocument/2006/relationships/oleObject" Target="../embeddings/oleObject178.bin"/><Relationship Id="rId8" Type="http://schemas.openxmlformats.org/officeDocument/2006/relationships/oleObject" Target="../embeddings/oleObject165.bin"/><Relationship Id="rId3" Type="http://schemas.openxmlformats.org/officeDocument/2006/relationships/image" Target="../media/image192.wmf"/></Relationships>
</file>

<file path=ppt/slides/_rels/slide18.xml.rels><?xml version="1.0" encoding="UTF-8" standalone="yes"?>
<Relationships xmlns="http://schemas.openxmlformats.org/package/2006/relationships"><Relationship Id="rId8" Type="http://schemas.openxmlformats.org/officeDocument/2006/relationships/image" Target="../media/image196.emf"/><Relationship Id="rId13" Type="http://schemas.openxmlformats.org/officeDocument/2006/relationships/oleObject" Target="../embeddings/oleObject185.bin"/><Relationship Id="rId18" Type="http://schemas.openxmlformats.org/officeDocument/2006/relationships/image" Target="../media/image201.emf"/><Relationship Id="rId26" Type="http://schemas.openxmlformats.org/officeDocument/2006/relationships/image" Target="../media/image205.wmf"/><Relationship Id="rId3" Type="http://schemas.openxmlformats.org/officeDocument/2006/relationships/oleObject" Target="../embeddings/oleObject180.bin"/><Relationship Id="rId21" Type="http://schemas.openxmlformats.org/officeDocument/2006/relationships/oleObject" Target="../embeddings/oleObject189.bin"/><Relationship Id="rId7" Type="http://schemas.openxmlformats.org/officeDocument/2006/relationships/oleObject" Target="../embeddings/oleObject182.bin"/><Relationship Id="rId12" Type="http://schemas.openxmlformats.org/officeDocument/2006/relationships/image" Target="../media/image198.emf"/><Relationship Id="rId17" Type="http://schemas.openxmlformats.org/officeDocument/2006/relationships/oleObject" Target="../embeddings/oleObject187.bin"/><Relationship Id="rId25" Type="http://schemas.openxmlformats.org/officeDocument/2006/relationships/oleObject" Target="../embeddings/oleObject191.bin"/><Relationship Id="rId2" Type="http://schemas.openxmlformats.org/officeDocument/2006/relationships/slideLayout" Target="../slideLayouts/slideLayout7.xml"/><Relationship Id="rId16" Type="http://schemas.openxmlformats.org/officeDocument/2006/relationships/image" Target="../media/image200.emf"/><Relationship Id="rId20" Type="http://schemas.openxmlformats.org/officeDocument/2006/relationships/image" Target="../media/image202.emf"/><Relationship Id="rId29" Type="http://schemas.openxmlformats.org/officeDocument/2006/relationships/oleObject" Target="../embeddings/oleObject193.bin"/><Relationship Id="rId1" Type="http://schemas.openxmlformats.org/officeDocument/2006/relationships/vmlDrawing" Target="../drawings/vmlDrawing12.vml"/><Relationship Id="rId6" Type="http://schemas.openxmlformats.org/officeDocument/2006/relationships/image" Target="../media/image195.emf"/><Relationship Id="rId11" Type="http://schemas.openxmlformats.org/officeDocument/2006/relationships/oleObject" Target="../embeddings/oleObject184.bin"/><Relationship Id="rId24" Type="http://schemas.openxmlformats.org/officeDocument/2006/relationships/image" Target="../media/image204.wmf"/><Relationship Id="rId32" Type="http://schemas.openxmlformats.org/officeDocument/2006/relationships/image" Target="../media/image208.emf"/><Relationship Id="rId5" Type="http://schemas.openxmlformats.org/officeDocument/2006/relationships/oleObject" Target="../embeddings/oleObject181.bin"/><Relationship Id="rId15" Type="http://schemas.openxmlformats.org/officeDocument/2006/relationships/oleObject" Target="../embeddings/oleObject186.bin"/><Relationship Id="rId23" Type="http://schemas.openxmlformats.org/officeDocument/2006/relationships/oleObject" Target="../embeddings/oleObject190.bin"/><Relationship Id="rId28" Type="http://schemas.openxmlformats.org/officeDocument/2006/relationships/image" Target="../media/image206.wmf"/><Relationship Id="rId10" Type="http://schemas.openxmlformats.org/officeDocument/2006/relationships/image" Target="../media/image197.emf"/><Relationship Id="rId19" Type="http://schemas.openxmlformats.org/officeDocument/2006/relationships/oleObject" Target="../embeddings/oleObject188.bin"/><Relationship Id="rId31" Type="http://schemas.openxmlformats.org/officeDocument/2006/relationships/oleObject" Target="../embeddings/oleObject194.bin"/><Relationship Id="rId4" Type="http://schemas.openxmlformats.org/officeDocument/2006/relationships/image" Target="../media/image194.emf"/><Relationship Id="rId9" Type="http://schemas.openxmlformats.org/officeDocument/2006/relationships/oleObject" Target="../embeddings/oleObject183.bin"/><Relationship Id="rId14" Type="http://schemas.openxmlformats.org/officeDocument/2006/relationships/image" Target="../media/image199.emf"/><Relationship Id="rId22" Type="http://schemas.openxmlformats.org/officeDocument/2006/relationships/image" Target="../media/image203.emf"/><Relationship Id="rId27" Type="http://schemas.openxmlformats.org/officeDocument/2006/relationships/oleObject" Target="../embeddings/oleObject192.bin"/><Relationship Id="rId30" Type="http://schemas.openxmlformats.org/officeDocument/2006/relationships/image" Target="../media/image207.emf"/></Relationships>
</file>

<file path=ppt/slides/_rels/slide19.xml.rels><?xml version="1.0" encoding="UTF-8" standalone="yes"?>
<Relationships xmlns="http://schemas.openxmlformats.org/package/2006/relationships"><Relationship Id="rId13" Type="http://schemas.openxmlformats.org/officeDocument/2006/relationships/oleObject" Target="../embeddings/oleObject199.bin"/><Relationship Id="rId18" Type="http://schemas.openxmlformats.org/officeDocument/2006/relationships/image" Target="../media/image215.emf"/><Relationship Id="rId26" Type="http://schemas.openxmlformats.org/officeDocument/2006/relationships/image" Target="../media/image219.emf"/><Relationship Id="rId3" Type="http://schemas.openxmlformats.org/officeDocument/2006/relationships/image" Target="../media/image224.emf"/><Relationship Id="rId21" Type="http://schemas.openxmlformats.org/officeDocument/2006/relationships/oleObject" Target="../embeddings/oleObject203.bin"/><Relationship Id="rId34" Type="http://schemas.openxmlformats.org/officeDocument/2006/relationships/image" Target="../media/image223.emf"/><Relationship Id="rId7" Type="http://schemas.openxmlformats.org/officeDocument/2006/relationships/oleObject" Target="../embeddings/oleObject196.bin"/><Relationship Id="rId12" Type="http://schemas.openxmlformats.org/officeDocument/2006/relationships/image" Target="../media/image212.emf"/><Relationship Id="rId17" Type="http://schemas.openxmlformats.org/officeDocument/2006/relationships/oleObject" Target="../embeddings/oleObject201.bin"/><Relationship Id="rId25" Type="http://schemas.openxmlformats.org/officeDocument/2006/relationships/oleObject" Target="../embeddings/oleObject205.bin"/><Relationship Id="rId33" Type="http://schemas.openxmlformats.org/officeDocument/2006/relationships/oleObject" Target="../embeddings/oleObject209.bin"/><Relationship Id="rId2" Type="http://schemas.openxmlformats.org/officeDocument/2006/relationships/slideLayout" Target="../slideLayouts/slideLayout7.xml"/><Relationship Id="rId16" Type="http://schemas.openxmlformats.org/officeDocument/2006/relationships/image" Target="../media/image214.emf"/><Relationship Id="rId20" Type="http://schemas.openxmlformats.org/officeDocument/2006/relationships/image" Target="../media/image216.emf"/><Relationship Id="rId29" Type="http://schemas.openxmlformats.org/officeDocument/2006/relationships/oleObject" Target="../embeddings/oleObject207.bin"/><Relationship Id="rId1" Type="http://schemas.openxmlformats.org/officeDocument/2006/relationships/vmlDrawing" Target="../drawings/vmlDrawing13.vml"/><Relationship Id="rId6" Type="http://schemas.openxmlformats.org/officeDocument/2006/relationships/image" Target="../media/image209.emf"/><Relationship Id="rId11" Type="http://schemas.openxmlformats.org/officeDocument/2006/relationships/oleObject" Target="../embeddings/oleObject198.bin"/><Relationship Id="rId24" Type="http://schemas.openxmlformats.org/officeDocument/2006/relationships/image" Target="../media/image218.emf"/><Relationship Id="rId32" Type="http://schemas.openxmlformats.org/officeDocument/2006/relationships/image" Target="../media/image222.emf"/><Relationship Id="rId5" Type="http://schemas.openxmlformats.org/officeDocument/2006/relationships/oleObject" Target="../embeddings/oleObject195.bin"/><Relationship Id="rId15" Type="http://schemas.openxmlformats.org/officeDocument/2006/relationships/oleObject" Target="../embeddings/oleObject200.bin"/><Relationship Id="rId23" Type="http://schemas.openxmlformats.org/officeDocument/2006/relationships/oleObject" Target="../embeddings/oleObject204.bin"/><Relationship Id="rId28" Type="http://schemas.openxmlformats.org/officeDocument/2006/relationships/image" Target="../media/image220.emf"/><Relationship Id="rId36" Type="http://schemas.openxmlformats.org/officeDocument/2006/relationships/image" Target="../media/image201.emf"/><Relationship Id="rId10" Type="http://schemas.openxmlformats.org/officeDocument/2006/relationships/image" Target="../media/image211.emf"/><Relationship Id="rId19" Type="http://schemas.openxmlformats.org/officeDocument/2006/relationships/oleObject" Target="../embeddings/oleObject202.bin"/><Relationship Id="rId31" Type="http://schemas.openxmlformats.org/officeDocument/2006/relationships/oleObject" Target="../embeddings/oleObject208.bin"/><Relationship Id="rId4" Type="http://schemas.openxmlformats.org/officeDocument/2006/relationships/image" Target="../media/image225.emf"/><Relationship Id="rId9" Type="http://schemas.openxmlformats.org/officeDocument/2006/relationships/oleObject" Target="../embeddings/oleObject197.bin"/><Relationship Id="rId14" Type="http://schemas.openxmlformats.org/officeDocument/2006/relationships/image" Target="../media/image213.emf"/><Relationship Id="rId22" Type="http://schemas.openxmlformats.org/officeDocument/2006/relationships/image" Target="../media/image217.emf"/><Relationship Id="rId27" Type="http://schemas.openxmlformats.org/officeDocument/2006/relationships/oleObject" Target="../embeddings/oleObject206.bin"/><Relationship Id="rId30" Type="http://schemas.openxmlformats.org/officeDocument/2006/relationships/image" Target="../media/image221.emf"/><Relationship Id="rId35" Type="http://schemas.openxmlformats.org/officeDocument/2006/relationships/oleObject" Target="../embeddings/oleObject210.bin"/><Relationship Id="rId8" Type="http://schemas.openxmlformats.org/officeDocument/2006/relationships/image" Target="../media/image210.e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oleObject" Target="../embeddings/oleObject216.bin"/><Relationship Id="rId18" Type="http://schemas.openxmlformats.org/officeDocument/2006/relationships/image" Target="../media/image233.emf"/><Relationship Id="rId26" Type="http://schemas.openxmlformats.org/officeDocument/2006/relationships/image" Target="../media/image211.emf"/><Relationship Id="rId3" Type="http://schemas.openxmlformats.org/officeDocument/2006/relationships/oleObject" Target="../embeddings/oleObject211.bin"/><Relationship Id="rId21" Type="http://schemas.openxmlformats.org/officeDocument/2006/relationships/image" Target="../media/image224.emf"/><Relationship Id="rId34" Type="http://schemas.openxmlformats.org/officeDocument/2006/relationships/image" Target="../media/image219.emf"/><Relationship Id="rId7" Type="http://schemas.openxmlformats.org/officeDocument/2006/relationships/oleObject" Target="../embeddings/oleObject213.bin"/><Relationship Id="rId12" Type="http://schemas.openxmlformats.org/officeDocument/2006/relationships/image" Target="../media/image230.emf"/><Relationship Id="rId17" Type="http://schemas.openxmlformats.org/officeDocument/2006/relationships/oleObject" Target="../embeddings/oleObject218.bin"/><Relationship Id="rId25" Type="http://schemas.openxmlformats.org/officeDocument/2006/relationships/oleObject" Target="../embeddings/oleObject221.bin"/><Relationship Id="rId33" Type="http://schemas.openxmlformats.org/officeDocument/2006/relationships/oleObject" Target="../embeddings/oleObject225.bin"/><Relationship Id="rId2" Type="http://schemas.openxmlformats.org/officeDocument/2006/relationships/slideLayout" Target="../slideLayouts/slideLayout7.xml"/><Relationship Id="rId16" Type="http://schemas.openxmlformats.org/officeDocument/2006/relationships/image" Target="../media/image232.emf"/><Relationship Id="rId20" Type="http://schemas.openxmlformats.org/officeDocument/2006/relationships/image" Target="../media/image234.emf"/><Relationship Id="rId29" Type="http://schemas.openxmlformats.org/officeDocument/2006/relationships/oleObject" Target="../embeddings/oleObject223.bin"/><Relationship Id="rId1" Type="http://schemas.openxmlformats.org/officeDocument/2006/relationships/vmlDrawing" Target="../drawings/vmlDrawing14.vml"/><Relationship Id="rId6" Type="http://schemas.openxmlformats.org/officeDocument/2006/relationships/image" Target="../media/image227.emf"/><Relationship Id="rId11" Type="http://schemas.openxmlformats.org/officeDocument/2006/relationships/oleObject" Target="../embeddings/oleObject215.bin"/><Relationship Id="rId24" Type="http://schemas.openxmlformats.org/officeDocument/2006/relationships/image" Target="../media/image210.emf"/><Relationship Id="rId32" Type="http://schemas.openxmlformats.org/officeDocument/2006/relationships/image" Target="../media/image218.emf"/><Relationship Id="rId5" Type="http://schemas.openxmlformats.org/officeDocument/2006/relationships/oleObject" Target="../embeddings/oleObject212.bin"/><Relationship Id="rId15" Type="http://schemas.openxmlformats.org/officeDocument/2006/relationships/oleObject" Target="../embeddings/oleObject217.bin"/><Relationship Id="rId23" Type="http://schemas.openxmlformats.org/officeDocument/2006/relationships/oleObject" Target="../embeddings/oleObject220.bin"/><Relationship Id="rId28" Type="http://schemas.openxmlformats.org/officeDocument/2006/relationships/image" Target="../media/image212.emf"/><Relationship Id="rId10" Type="http://schemas.openxmlformats.org/officeDocument/2006/relationships/image" Target="../media/image229.emf"/><Relationship Id="rId19" Type="http://schemas.openxmlformats.org/officeDocument/2006/relationships/oleObject" Target="../embeddings/oleObject219.bin"/><Relationship Id="rId31" Type="http://schemas.openxmlformats.org/officeDocument/2006/relationships/oleObject" Target="../embeddings/oleObject224.bin"/><Relationship Id="rId4" Type="http://schemas.openxmlformats.org/officeDocument/2006/relationships/image" Target="../media/image226.emf"/><Relationship Id="rId9" Type="http://schemas.openxmlformats.org/officeDocument/2006/relationships/oleObject" Target="../embeddings/oleObject214.bin"/><Relationship Id="rId14" Type="http://schemas.openxmlformats.org/officeDocument/2006/relationships/image" Target="../media/image231.emf"/><Relationship Id="rId22" Type="http://schemas.openxmlformats.org/officeDocument/2006/relationships/image" Target="../media/image225.emf"/><Relationship Id="rId27" Type="http://schemas.openxmlformats.org/officeDocument/2006/relationships/oleObject" Target="../embeddings/oleObject222.bin"/><Relationship Id="rId30" Type="http://schemas.openxmlformats.org/officeDocument/2006/relationships/image" Target="../media/image217.emf"/><Relationship Id="rId8" Type="http://schemas.openxmlformats.org/officeDocument/2006/relationships/image" Target="../media/image228.emf"/></Relationships>
</file>

<file path=ppt/slides/_rels/slide21.xml.rels><?xml version="1.0" encoding="UTF-8" standalone="yes"?>
<Relationships xmlns="http://schemas.openxmlformats.org/package/2006/relationships"><Relationship Id="rId8" Type="http://schemas.openxmlformats.org/officeDocument/2006/relationships/image" Target="../media/image237.emf"/><Relationship Id="rId13" Type="http://schemas.openxmlformats.org/officeDocument/2006/relationships/oleObject" Target="../embeddings/oleObject231.bin"/><Relationship Id="rId18" Type="http://schemas.openxmlformats.org/officeDocument/2006/relationships/image" Target="../media/image242.emf"/><Relationship Id="rId26" Type="http://schemas.openxmlformats.org/officeDocument/2006/relationships/image" Target="../media/image246.emf"/><Relationship Id="rId3" Type="http://schemas.openxmlformats.org/officeDocument/2006/relationships/oleObject" Target="../embeddings/oleObject226.bin"/><Relationship Id="rId21" Type="http://schemas.openxmlformats.org/officeDocument/2006/relationships/oleObject" Target="../embeddings/oleObject235.bin"/><Relationship Id="rId7" Type="http://schemas.openxmlformats.org/officeDocument/2006/relationships/oleObject" Target="../embeddings/oleObject228.bin"/><Relationship Id="rId12" Type="http://schemas.openxmlformats.org/officeDocument/2006/relationships/image" Target="../media/image239.emf"/><Relationship Id="rId17" Type="http://schemas.openxmlformats.org/officeDocument/2006/relationships/oleObject" Target="../embeddings/oleObject233.bin"/><Relationship Id="rId25" Type="http://schemas.openxmlformats.org/officeDocument/2006/relationships/oleObject" Target="../embeddings/oleObject237.bin"/><Relationship Id="rId2" Type="http://schemas.openxmlformats.org/officeDocument/2006/relationships/slideLayout" Target="../slideLayouts/slideLayout7.xml"/><Relationship Id="rId16" Type="http://schemas.openxmlformats.org/officeDocument/2006/relationships/image" Target="../media/image241.emf"/><Relationship Id="rId20" Type="http://schemas.openxmlformats.org/officeDocument/2006/relationships/image" Target="../media/image243.emf"/><Relationship Id="rId1" Type="http://schemas.openxmlformats.org/officeDocument/2006/relationships/vmlDrawing" Target="../drawings/vmlDrawing15.vml"/><Relationship Id="rId6" Type="http://schemas.openxmlformats.org/officeDocument/2006/relationships/image" Target="../media/image236.emf"/><Relationship Id="rId11" Type="http://schemas.openxmlformats.org/officeDocument/2006/relationships/oleObject" Target="../embeddings/oleObject230.bin"/><Relationship Id="rId24" Type="http://schemas.openxmlformats.org/officeDocument/2006/relationships/image" Target="../media/image245.emf"/><Relationship Id="rId5" Type="http://schemas.openxmlformats.org/officeDocument/2006/relationships/oleObject" Target="../embeddings/oleObject227.bin"/><Relationship Id="rId15" Type="http://schemas.openxmlformats.org/officeDocument/2006/relationships/oleObject" Target="../embeddings/oleObject232.bin"/><Relationship Id="rId23" Type="http://schemas.openxmlformats.org/officeDocument/2006/relationships/oleObject" Target="../embeddings/oleObject236.bin"/><Relationship Id="rId10" Type="http://schemas.openxmlformats.org/officeDocument/2006/relationships/image" Target="../media/image238.emf"/><Relationship Id="rId19" Type="http://schemas.openxmlformats.org/officeDocument/2006/relationships/oleObject" Target="../embeddings/oleObject234.bin"/><Relationship Id="rId4" Type="http://schemas.openxmlformats.org/officeDocument/2006/relationships/image" Target="../media/image235.emf"/><Relationship Id="rId9" Type="http://schemas.openxmlformats.org/officeDocument/2006/relationships/oleObject" Target="../embeddings/oleObject229.bin"/><Relationship Id="rId14" Type="http://schemas.openxmlformats.org/officeDocument/2006/relationships/image" Target="../media/image240.emf"/><Relationship Id="rId22" Type="http://schemas.openxmlformats.org/officeDocument/2006/relationships/image" Target="../media/image244.emf"/></Relationships>
</file>

<file path=ppt/slides/_rels/slide22.xml.rels><?xml version="1.0" encoding="UTF-8" standalone="yes"?>
<Relationships xmlns="http://schemas.openxmlformats.org/package/2006/relationships"><Relationship Id="rId8" Type="http://schemas.openxmlformats.org/officeDocument/2006/relationships/image" Target="../media/image249.emf"/><Relationship Id="rId13" Type="http://schemas.openxmlformats.org/officeDocument/2006/relationships/oleObject" Target="../embeddings/oleObject243.bin"/><Relationship Id="rId18" Type="http://schemas.openxmlformats.org/officeDocument/2006/relationships/image" Target="../media/image254.emf"/><Relationship Id="rId3" Type="http://schemas.openxmlformats.org/officeDocument/2006/relationships/oleObject" Target="../embeddings/oleObject238.bin"/><Relationship Id="rId21" Type="http://schemas.openxmlformats.org/officeDocument/2006/relationships/oleObject" Target="../embeddings/oleObject247.bin"/><Relationship Id="rId7" Type="http://schemas.openxmlformats.org/officeDocument/2006/relationships/oleObject" Target="../embeddings/oleObject240.bin"/><Relationship Id="rId12" Type="http://schemas.openxmlformats.org/officeDocument/2006/relationships/image" Target="../media/image251.emf"/><Relationship Id="rId17" Type="http://schemas.openxmlformats.org/officeDocument/2006/relationships/oleObject" Target="../embeddings/oleObject245.bin"/><Relationship Id="rId2" Type="http://schemas.openxmlformats.org/officeDocument/2006/relationships/slideLayout" Target="../slideLayouts/slideLayout7.xml"/><Relationship Id="rId16" Type="http://schemas.openxmlformats.org/officeDocument/2006/relationships/image" Target="../media/image253.emf"/><Relationship Id="rId20" Type="http://schemas.openxmlformats.org/officeDocument/2006/relationships/image" Target="../media/image255.emf"/><Relationship Id="rId1" Type="http://schemas.openxmlformats.org/officeDocument/2006/relationships/vmlDrawing" Target="../drawings/vmlDrawing16.vml"/><Relationship Id="rId6" Type="http://schemas.openxmlformats.org/officeDocument/2006/relationships/image" Target="../media/image248.emf"/><Relationship Id="rId11" Type="http://schemas.openxmlformats.org/officeDocument/2006/relationships/oleObject" Target="../embeddings/oleObject242.bin"/><Relationship Id="rId5" Type="http://schemas.openxmlformats.org/officeDocument/2006/relationships/oleObject" Target="../embeddings/oleObject239.bin"/><Relationship Id="rId15" Type="http://schemas.openxmlformats.org/officeDocument/2006/relationships/oleObject" Target="../embeddings/oleObject244.bin"/><Relationship Id="rId10" Type="http://schemas.openxmlformats.org/officeDocument/2006/relationships/image" Target="../media/image250.emf"/><Relationship Id="rId19" Type="http://schemas.openxmlformats.org/officeDocument/2006/relationships/oleObject" Target="../embeddings/oleObject246.bin"/><Relationship Id="rId4" Type="http://schemas.openxmlformats.org/officeDocument/2006/relationships/image" Target="../media/image247.emf"/><Relationship Id="rId9" Type="http://schemas.openxmlformats.org/officeDocument/2006/relationships/oleObject" Target="../embeddings/oleObject241.bin"/><Relationship Id="rId14" Type="http://schemas.openxmlformats.org/officeDocument/2006/relationships/image" Target="../media/image252.emf"/><Relationship Id="rId22" Type="http://schemas.openxmlformats.org/officeDocument/2006/relationships/image" Target="../media/image256.emf"/></Relationships>
</file>

<file path=ppt/slides/_rels/slide23.xml.rels><?xml version="1.0" encoding="UTF-8" standalone="yes"?>
<Relationships xmlns="http://schemas.openxmlformats.org/package/2006/relationships"><Relationship Id="rId13" Type="http://schemas.openxmlformats.org/officeDocument/2006/relationships/oleObject" Target="../embeddings/oleObject253.bin"/><Relationship Id="rId18" Type="http://schemas.openxmlformats.org/officeDocument/2006/relationships/image" Target="../media/image264.emf"/><Relationship Id="rId26" Type="http://schemas.openxmlformats.org/officeDocument/2006/relationships/image" Target="../media/image268.emf"/><Relationship Id="rId39" Type="http://schemas.openxmlformats.org/officeDocument/2006/relationships/oleObject" Target="../embeddings/oleObject266.bin"/><Relationship Id="rId21" Type="http://schemas.openxmlformats.org/officeDocument/2006/relationships/oleObject" Target="../embeddings/oleObject257.bin"/><Relationship Id="rId34" Type="http://schemas.openxmlformats.org/officeDocument/2006/relationships/image" Target="../media/image272.emf"/><Relationship Id="rId7" Type="http://schemas.openxmlformats.org/officeDocument/2006/relationships/oleObject" Target="../embeddings/oleObject250.bin"/><Relationship Id="rId12" Type="http://schemas.openxmlformats.org/officeDocument/2006/relationships/image" Target="../media/image261.emf"/><Relationship Id="rId17" Type="http://schemas.openxmlformats.org/officeDocument/2006/relationships/oleObject" Target="../embeddings/oleObject255.bin"/><Relationship Id="rId25" Type="http://schemas.openxmlformats.org/officeDocument/2006/relationships/oleObject" Target="../embeddings/oleObject259.bin"/><Relationship Id="rId33" Type="http://schemas.openxmlformats.org/officeDocument/2006/relationships/oleObject" Target="../embeddings/oleObject263.bin"/><Relationship Id="rId38" Type="http://schemas.openxmlformats.org/officeDocument/2006/relationships/image" Target="../media/image274.emf"/><Relationship Id="rId2" Type="http://schemas.openxmlformats.org/officeDocument/2006/relationships/slideLayout" Target="../slideLayouts/slideLayout7.xml"/><Relationship Id="rId16" Type="http://schemas.openxmlformats.org/officeDocument/2006/relationships/image" Target="../media/image263.emf"/><Relationship Id="rId20" Type="http://schemas.openxmlformats.org/officeDocument/2006/relationships/image" Target="../media/image265.emf"/><Relationship Id="rId29" Type="http://schemas.openxmlformats.org/officeDocument/2006/relationships/oleObject" Target="../embeddings/oleObject261.bin"/><Relationship Id="rId1" Type="http://schemas.openxmlformats.org/officeDocument/2006/relationships/vmlDrawing" Target="../drawings/vmlDrawing17.vml"/><Relationship Id="rId6" Type="http://schemas.openxmlformats.org/officeDocument/2006/relationships/image" Target="../media/image258.emf"/><Relationship Id="rId11" Type="http://schemas.openxmlformats.org/officeDocument/2006/relationships/oleObject" Target="../embeddings/oleObject252.bin"/><Relationship Id="rId24" Type="http://schemas.openxmlformats.org/officeDocument/2006/relationships/image" Target="../media/image267.emf"/><Relationship Id="rId32" Type="http://schemas.openxmlformats.org/officeDocument/2006/relationships/image" Target="../media/image271.emf"/><Relationship Id="rId37" Type="http://schemas.openxmlformats.org/officeDocument/2006/relationships/oleObject" Target="../embeddings/oleObject265.bin"/><Relationship Id="rId40" Type="http://schemas.openxmlformats.org/officeDocument/2006/relationships/image" Target="../media/image255.emf"/><Relationship Id="rId5" Type="http://schemas.openxmlformats.org/officeDocument/2006/relationships/oleObject" Target="../embeddings/oleObject249.bin"/><Relationship Id="rId15" Type="http://schemas.openxmlformats.org/officeDocument/2006/relationships/oleObject" Target="../embeddings/oleObject254.bin"/><Relationship Id="rId23" Type="http://schemas.openxmlformats.org/officeDocument/2006/relationships/oleObject" Target="../embeddings/oleObject258.bin"/><Relationship Id="rId28" Type="http://schemas.openxmlformats.org/officeDocument/2006/relationships/image" Target="../media/image269.emf"/><Relationship Id="rId36" Type="http://schemas.openxmlformats.org/officeDocument/2006/relationships/image" Target="../media/image273.emf"/><Relationship Id="rId10" Type="http://schemas.openxmlformats.org/officeDocument/2006/relationships/image" Target="../media/image260.emf"/><Relationship Id="rId19" Type="http://schemas.openxmlformats.org/officeDocument/2006/relationships/oleObject" Target="../embeddings/oleObject256.bin"/><Relationship Id="rId31" Type="http://schemas.openxmlformats.org/officeDocument/2006/relationships/oleObject" Target="../embeddings/oleObject262.bin"/><Relationship Id="rId4" Type="http://schemas.openxmlformats.org/officeDocument/2006/relationships/image" Target="../media/image257.emf"/><Relationship Id="rId9" Type="http://schemas.openxmlformats.org/officeDocument/2006/relationships/oleObject" Target="../embeddings/oleObject251.bin"/><Relationship Id="rId14" Type="http://schemas.openxmlformats.org/officeDocument/2006/relationships/image" Target="../media/image262.emf"/><Relationship Id="rId22" Type="http://schemas.openxmlformats.org/officeDocument/2006/relationships/image" Target="../media/image266.emf"/><Relationship Id="rId27" Type="http://schemas.openxmlformats.org/officeDocument/2006/relationships/oleObject" Target="../embeddings/oleObject260.bin"/><Relationship Id="rId30" Type="http://schemas.openxmlformats.org/officeDocument/2006/relationships/image" Target="../media/image270.emf"/><Relationship Id="rId35" Type="http://schemas.openxmlformats.org/officeDocument/2006/relationships/oleObject" Target="../embeddings/oleObject264.bin"/><Relationship Id="rId8" Type="http://schemas.openxmlformats.org/officeDocument/2006/relationships/image" Target="../media/image259.emf"/><Relationship Id="rId3" Type="http://schemas.openxmlformats.org/officeDocument/2006/relationships/oleObject" Target="../embeddings/oleObject248.bin"/></Relationships>
</file>

<file path=ppt/slides/_rels/slide24.xml.rels><?xml version="1.0" encoding="UTF-8" standalone="yes"?>
<Relationships xmlns="http://schemas.openxmlformats.org/package/2006/relationships"><Relationship Id="rId8" Type="http://schemas.openxmlformats.org/officeDocument/2006/relationships/image" Target="../media/image265.emf"/><Relationship Id="rId3" Type="http://schemas.openxmlformats.org/officeDocument/2006/relationships/notesSlide" Target="../notesSlides/notesSlide4.xml"/><Relationship Id="rId7" Type="http://schemas.openxmlformats.org/officeDocument/2006/relationships/oleObject" Target="../embeddings/oleObject268.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275.wmf"/><Relationship Id="rId5" Type="http://schemas.openxmlformats.org/officeDocument/2006/relationships/oleObject" Target="../embeddings/oleObject267.bin"/><Relationship Id="rId10" Type="http://schemas.openxmlformats.org/officeDocument/2006/relationships/image" Target="../media/image276.wmf"/><Relationship Id="rId4" Type="http://schemas.openxmlformats.org/officeDocument/2006/relationships/image" Target="../media/image277.png"/><Relationship Id="rId9" Type="http://schemas.openxmlformats.org/officeDocument/2006/relationships/oleObject" Target="../embeddings/oleObject26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6.bin"/><Relationship Id="rId18" Type="http://schemas.openxmlformats.org/officeDocument/2006/relationships/image" Target="../media/image10.emf"/><Relationship Id="rId26" Type="http://schemas.openxmlformats.org/officeDocument/2006/relationships/image" Target="../media/image14.emf"/><Relationship Id="rId21" Type="http://schemas.openxmlformats.org/officeDocument/2006/relationships/oleObject" Target="../embeddings/oleObject10.bin"/><Relationship Id="rId34" Type="http://schemas.openxmlformats.org/officeDocument/2006/relationships/image" Target="../media/image18.emf"/><Relationship Id="rId7" Type="http://schemas.openxmlformats.org/officeDocument/2006/relationships/oleObject" Target="../embeddings/oleObject3.bin"/><Relationship Id="rId12" Type="http://schemas.openxmlformats.org/officeDocument/2006/relationships/image" Target="../media/image7.e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38" Type="http://schemas.openxmlformats.org/officeDocument/2006/relationships/image" Target="../media/image20.wmf"/><Relationship Id="rId2" Type="http://schemas.openxmlformats.org/officeDocument/2006/relationships/slideLayout" Target="../slideLayouts/slideLayout7.xml"/><Relationship Id="rId16" Type="http://schemas.openxmlformats.org/officeDocument/2006/relationships/image" Target="../media/image9.emf"/><Relationship Id="rId20" Type="http://schemas.openxmlformats.org/officeDocument/2006/relationships/image" Target="../media/image11.emf"/><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4.emf"/><Relationship Id="rId11" Type="http://schemas.openxmlformats.org/officeDocument/2006/relationships/oleObject" Target="../embeddings/oleObject5.bin"/><Relationship Id="rId24" Type="http://schemas.openxmlformats.org/officeDocument/2006/relationships/image" Target="../media/image13.emf"/><Relationship Id="rId32" Type="http://schemas.openxmlformats.org/officeDocument/2006/relationships/image" Target="../media/image17.emf"/><Relationship Id="rId37" Type="http://schemas.openxmlformats.org/officeDocument/2006/relationships/oleObject" Target="../embeddings/oleObject18.bin"/><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5.emf"/><Relationship Id="rId36" Type="http://schemas.openxmlformats.org/officeDocument/2006/relationships/image" Target="../media/image19.emf"/><Relationship Id="rId10" Type="http://schemas.openxmlformats.org/officeDocument/2006/relationships/image" Target="../media/image6.emf"/><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3.emf"/><Relationship Id="rId9" Type="http://schemas.openxmlformats.org/officeDocument/2006/relationships/oleObject" Target="../embeddings/oleObject4.bin"/><Relationship Id="rId14" Type="http://schemas.openxmlformats.org/officeDocument/2006/relationships/image" Target="../media/image8.emf"/><Relationship Id="rId22" Type="http://schemas.openxmlformats.org/officeDocument/2006/relationships/image" Target="../media/image12.emf"/><Relationship Id="rId27" Type="http://schemas.openxmlformats.org/officeDocument/2006/relationships/oleObject" Target="../embeddings/oleObject13.bin"/><Relationship Id="rId30" Type="http://schemas.openxmlformats.org/officeDocument/2006/relationships/image" Target="../media/image16.emf"/><Relationship Id="rId35" Type="http://schemas.openxmlformats.org/officeDocument/2006/relationships/oleObject" Target="../embeddings/oleObject17.bin"/><Relationship Id="rId8" Type="http://schemas.openxmlformats.org/officeDocument/2006/relationships/image" Target="../media/image5.emf"/><Relationship Id="rId3"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13" Type="http://schemas.openxmlformats.org/officeDocument/2006/relationships/oleObject" Target="../embeddings/oleObject24.bin"/><Relationship Id="rId18" Type="http://schemas.openxmlformats.org/officeDocument/2006/relationships/image" Target="../media/image28.emf"/><Relationship Id="rId26" Type="http://schemas.openxmlformats.org/officeDocument/2006/relationships/image" Target="../media/image32.emf"/><Relationship Id="rId39" Type="http://schemas.openxmlformats.org/officeDocument/2006/relationships/oleObject" Target="../embeddings/oleObject37.bin"/><Relationship Id="rId21" Type="http://schemas.openxmlformats.org/officeDocument/2006/relationships/oleObject" Target="../embeddings/oleObject28.bin"/><Relationship Id="rId34" Type="http://schemas.openxmlformats.org/officeDocument/2006/relationships/image" Target="../media/image36.emf"/><Relationship Id="rId42" Type="http://schemas.openxmlformats.org/officeDocument/2006/relationships/image" Target="../media/image40.emf"/><Relationship Id="rId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27.emf"/><Relationship Id="rId29" Type="http://schemas.openxmlformats.org/officeDocument/2006/relationships/oleObject" Target="../embeddings/oleObject32.bin"/><Relationship Id="rId1" Type="http://schemas.openxmlformats.org/officeDocument/2006/relationships/vmlDrawing" Target="../drawings/vmlDrawing2.vml"/><Relationship Id="rId6" Type="http://schemas.openxmlformats.org/officeDocument/2006/relationships/image" Target="../media/image22.emf"/><Relationship Id="rId11" Type="http://schemas.openxmlformats.org/officeDocument/2006/relationships/oleObject" Target="../embeddings/oleObject23.bin"/><Relationship Id="rId24" Type="http://schemas.openxmlformats.org/officeDocument/2006/relationships/image" Target="../media/image31.emf"/><Relationship Id="rId32" Type="http://schemas.openxmlformats.org/officeDocument/2006/relationships/image" Target="../media/image35.emf"/><Relationship Id="rId37" Type="http://schemas.openxmlformats.org/officeDocument/2006/relationships/oleObject" Target="../embeddings/oleObject36.bin"/><Relationship Id="rId40" Type="http://schemas.openxmlformats.org/officeDocument/2006/relationships/image" Target="../media/image39.emf"/><Relationship Id="rId45" Type="http://schemas.openxmlformats.org/officeDocument/2006/relationships/oleObject" Target="../embeddings/oleObject40.bin"/><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28" Type="http://schemas.openxmlformats.org/officeDocument/2006/relationships/image" Target="../media/image33.emf"/><Relationship Id="rId36" Type="http://schemas.openxmlformats.org/officeDocument/2006/relationships/image" Target="../media/image37.emf"/><Relationship Id="rId10" Type="http://schemas.openxmlformats.org/officeDocument/2006/relationships/image" Target="../media/image24.emf"/><Relationship Id="rId19" Type="http://schemas.openxmlformats.org/officeDocument/2006/relationships/oleObject" Target="../embeddings/oleObject27.bin"/><Relationship Id="rId31" Type="http://schemas.openxmlformats.org/officeDocument/2006/relationships/oleObject" Target="../embeddings/oleObject33.bin"/><Relationship Id="rId44" Type="http://schemas.openxmlformats.org/officeDocument/2006/relationships/image" Target="../media/image41.emf"/><Relationship Id="rId4" Type="http://schemas.openxmlformats.org/officeDocument/2006/relationships/image" Target="../media/image21.emf"/><Relationship Id="rId9" Type="http://schemas.openxmlformats.org/officeDocument/2006/relationships/oleObject" Target="../embeddings/oleObject22.bin"/><Relationship Id="rId14" Type="http://schemas.openxmlformats.org/officeDocument/2006/relationships/image" Target="../media/image26.emf"/><Relationship Id="rId22" Type="http://schemas.openxmlformats.org/officeDocument/2006/relationships/image" Target="../media/image30.emf"/><Relationship Id="rId27" Type="http://schemas.openxmlformats.org/officeDocument/2006/relationships/oleObject" Target="../embeddings/oleObject31.bin"/><Relationship Id="rId30" Type="http://schemas.openxmlformats.org/officeDocument/2006/relationships/image" Target="../media/image34.emf"/><Relationship Id="rId35" Type="http://schemas.openxmlformats.org/officeDocument/2006/relationships/oleObject" Target="../embeddings/oleObject35.bin"/><Relationship Id="rId43" Type="http://schemas.openxmlformats.org/officeDocument/2006/relationships/oleObject" Target="../embeddings/oleObject39.bin"/><Relationship Id="rId8" Type="http://schemas.openxmlformats.org/officeDocument/2006/relationships/image" Target="../media/image23.emf"/><Relationship Id="rId3" Type="http://schemas.openxmlformats.org/officeDocument/2006/relationships/oleObject" Target="../embeddings/oleObject19.bin"/><Relationship Id="rId12" Type="http://schemas.openxmlformats.org/officeDocument/2006/relationships/image" Target="../media/image25.emf"/><Relationship Id="rId17" Type="http://schemas.openxmlformats.org/officeDocument/2006/relationships/oleObject" Target="../embeddings/oleObject26.bin"/><Relationship Id="rId25" Type="http://schemas.openxmlformats.org/officeDocument/2006/relationships/oleObject" Target="../embeddings/oleObject30.bin"/><Relationship Id="rId33" Type="http://schemas.openxmlformats.org/officeDocument/2006/relationships/oleObject" Target="../embeddings/oleObject34.bin"/><Relationship Id="rId38" Type="http://schemas.openxmlformats.org/officeDocument/2006/relationships/image" Target="../media/image38.emf"/><Relationship Id="rId46" Type="http://schemas.openxmlformats.org/officeDocument/2006/relationships/image" Target="../media/image42.emf"/><Relationship Id="rId20" Type="http://schemas.openxmlformats.org/officeDocument/2006/relationships/image" Target="../media/image29.emf"/><Relationship Id="rId41" Type="http://schemas.openxmlformats.org/officeDocument/2006/relationships/oleObject" Target="../embeddings/oleObject38.bin"/></Relationships>
</file>

<file path=ppt/slides/_rels/slide9.xml.rels><?xml version="1.0" encoding="UTF-8" standalone="yes"?>
<Relationships xmlns="http://schemas.openxmlformats.org/package/2006/relationships"><Relationship Id="rId8" Type="http://schemas.openxmlformats.org/officeDocument/2006/relationships/hyperlink" Target="https://en.wikisource.org/wiki/Author:Jean-Baptiste_Biot" TargetMode="External"/><Relationship Id="rId13" Type="http://schemas.openxmlformats.org/officeDocument/2006/relationships/oleObject" Target="../embeddings/oleObject43.bin"/><Relationship Id="rId18" Type="http://schemas.openxmlformats.org/officeDocument/2006/relationships/image" Target="../media/image47.emf"/><Relationship Id="rId3" Type="http://schemas.openxmlformats.org/officeDocument/2006/relationships/notesSlide" Target="../notesSlides/notesSlide2.xml"/><Relationship Id="rId7" Type="http://schemas.openxmlformats.org/officeDocument/2006/relationships/image" Target="../media/image51.jpeg"/><Relationship Id="rId12" Type="http://schemas.openxmlformats.org/officeDocument/2006/relationships/image" Target="../media/image44.emf"/><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vmlDrawing" Target="../drawings/vmlDrawing3.vml"/><Relationship Id="rId6" Type="http://schemas.openxmlformats.org/officeDocument/2006/relationships/hyperlink" Target="http://www.kidsmathgamesonline.com/pictures/mathematicians/pierresimonlaplace.html" TargetMode="External"/><Relationship Id="rId11" Type="http://schemas.openxmlformats.org/officeDocument/2006/relationships/oleObject" Target="../embeddings/oleObject42.bin"/><Relationship Id="rId5" Type="http://schemas.openxmlformats.org/officeDocument/2006/relationships/image" Target="../media/image50.jpg"/><Relationship Id="rId15" Type="http://schemas.openxmlformats.org/officeDocument/2006/relationships/oleObject" Target="../embeddings/oleObject44.bin"/><Relationship Id="rId10" Type="http://schemas.openxmlformats.org/officeDocument/2006/relationships/image" Target="../media/image43.emf"/><Relationship Id="rId19" Type="http://schemas.openxmlformats.org/officeDocument/2006/relationships/oleObject" Target="../embeddings/oleObject46.bin"/><Relationship Id="rId4" Type="http://schemas.openxmlformats.org/officeDocument/2006/relationships/image" Target="../media/image49.jpeg"/><Relationship Id="rId9" Type="http://schemas.openxmlformats.org/officeDocument/2006/relationships/oleObject" Target="../embeddings/oleObject41.bin"/><Relationship Id="rId14" Type="http://schemas.openxmlformats.org/officeDocument/2006/relationships/image" Target="../media/image4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2012411173218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1" y="0"/>
            <a:ext cx="9276523" cy="695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5" name="WordArt 3"/>
          <p:cNvSpPr>
            <a:spLocks noChangeArrowheads="1" noChangeShapeType="1" noTextEdit="1"/>
          </p:cNvSpPr>
          <p:nvPr/>
        </p:nvSpPr>
        <p:spPr bwMode="auto">
          <a:xfrm>
            <a:off x="827583" y="1895646"/>
            <a:ext cx="7920037" cy="10985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400" b="1" i="1" kern="10" dirty="0">
                <a:solidFill>
                  <a:srgbClr val="FF0000"/>
                </a:solidFill>
                <a:effectLst>
                  <a:outerShdw dist="35921" dir="2700000" algn="ctr" rotWithShape="0">
                    <a:srgbClr val="808080"/>
                  </a:outerShdw>
                </a:effectLst>
                <a:cs typeface="Arial" panose="020B0604020202020204" pitchFamily="34" charset="0"/>
              </a:rPr>
              <a:t>University Physics</a:t>
            </a:r>
            <a:endParaRPr lang="zh-CN" altLang="en-US" sz="4400" b="1" i="1" kern="10" dirty="0">
              <a:solidFill>
                <a:srgbClr val="FF0000"/>
              </a:solidFill>
              <a:effectLst>
                <a:outerShdw dist="35921" dir="2700000" algn="ctr" rotWithShape="0">
                  <a:srgbClr val="808080"/>
                </a:outerShdw>
              </a:effectLst>
              <a:cs typeface="Arial" panose="020B0604020202020204" pitchFamily="34" charset="0"/>
            </a:endParaRPr>
          </a:p>
        </p:txBody>
      </p:sp>
      <p:sp>
        <p:nvSpPr>
          <p:cNvPr id="223236" name="Text Box 4"/>
          <p:cNvSpPr txBox="1">
            <a:spLocks noChangeArrowheads="1"/>
          </p:cNvSpPr>
          <p:nvPr/>
        </p:nvSpPr>
        <p:spPr bwMode="auto">
          <a:xfrm>
            <a:off x="1434802" y="3894223"/>
            <a:ext cx="6705600" cy="2031325"/>
          </a:xfrm>
          <a:prstGeom prst="rect">
            <a:avLst/>
          </a:prstGeom>
          <a:noFill/>
          <a:ln w="9525">
            <a:noFill/>
            <a:miter lim="800000"/>
            <a:headEnd/>
            <a:tailEnd/>
          </a:ln>
          <a:effectLst/>
        </p:spPr>
        <p:txBody>
          <a:bodyPr>
            <a:spAutoFit/>
          </a:bodyPr>
          <a:lstStyle/>
          <a:p>
            <a:pPr algn="ctr" eaLnBrk="1" hangingPunct="1">
              <a:lnSpc>
                <a:spcPct val="150000"/>
              </a:lnSpc>
              <a:defRPr/>
            </a:pPr>
            <a:r>
              <a:rPr kumimoji="1" lang="en-US" altLang="zh-CN" sz="2800" b="1" dirty="0">
                <a:solidFill>
                  <a:srgbClr val="FFFF00"/>
                </a:solidFill>
                <a:effectLst>
                  <a:outerShdw blurRad="38100" dist="38100" dir="2700000" algn="tl">
                    <a:srgbClr val="000000"/>
                  </a:outerShdw>
                </a:effectLst>
                <a:latin typeface="Arial" charset="0"/>
              </a:rPr>
              <a:t>Xi’an  </a:t>
            </a:r>
            <a:r>
              <a:rPr kumimoji="1" lang="en-US" altLang="zh-CN" sz="2800" b="1" dirty="0" err="1">
                <a:solidFill>
                  <a:srgbClr val="FFFF00"/>
                </a:solidFill>
                <a:effectLst>
                  <a:outerShdw blurRad="38100" dist="38100" dir="2700000" algn="tl">
                    <a:srgbClr val="000000"/>
                  </a:outerShdw>
                </a:effectLst>
                <a:latin typeface="Arial" charset="0"/>
              </a:rPr>
              <a:t>Jiaotong</a:t>
            </a:r>
            <a:r>
              <a:rPr kumimoji="1" lang="en-US" altLang="zh-CN" sz="2800" b="1" dirty="0">
                <a:solidFill>
                  <a:srgbClr val="FFFF00"/>
                </a:solidFill>
                <a:effectLst>
                  <a:outerShdw blurRad="38100" dist="38100" dir="2700000" algn="tl">
                    <a:srgbClr val="000000"/>
                  </a:outerShdw>
                </a:effectLst>
                <a:latin typeface="Arial" charset="0"/>
              </a:rPr>
              <a:t>  University</a:t>
            </a:r>
          </a:p>
          <a:p>
            <a:pPr algn="ctr" eaLnBrk="1" hangingPunct="1">
              <a:lnSpc>
                <a:spcPct val="150000"/>
              </a:lnSpc>
              <a:defRPr/>
            </a:pPr>
            <a:r>
              <a:rPr kumimoji="1" lang="en-US" altLang="zh-CN" sz="2800" b="1" dirty="0" err="1">
                <a:solidFill>
                  <a:srgbClr val="FFFF00"/>
                </a:solidFill>
                <a:effectLst>
                  <a:outerShdw blurRad="38100" dist="38100" dir="2700000" algn="tl">
                    <a:srgbClr val="000000"/>
                  </a:outerShdw>
                </a:effectLst>
                <a:latin typeface="Arial" charset="0"/>
                <a:ea typeface="华文仿宋" pitchFamily="2" charset="-122"/>
              </a:rPr>
              <a:t>Chenwei</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Jiang</a:t>
            </a:r>
          </a:p>
          <a:p>
            <a:pPr algn="ctr" eaLnBrk="1" hangingPunct="1">
              <a:lnSpc>
                <a:spcPct val="150000"/>
              </a:lnSpc>
              <a:defRPr/>
            </a:pP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05 /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18 </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2023 </a:t>
            </a:r>
          </a:p>
        </p:txBody>
      </p:sp>
    </p:spTree>
    <p:extLst>
      <p:ext uri="{BB962C8B-B14F-4D97-AF65-F5344CB8AC3E}">
        <p14:creationId xmlns:p14="http://schemas.microsoft.com/office/powerpoint/2010/main" val="29824405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23235"/>
                                        </p:tgtEl>
                                        <p:attrNameLst>
                                          <p:attrName>style.visibility</p:attrName>
                                        </p:attrNameLst>
                                      </p:cBhvr>
                                      <p:to>
                                        <p:strVal val="visible"/>
                                      </p:to>
                                    </p:set>
                                    <p:anim calcmode="lin" valueType="num">
                                      <p:cBhvr>
                                        <p:cTn id="7" dur="500" fill="hold"/>
                                        <p:tgtEl>
                                          <p:spTgt spid="223235"/>
                                        </p:tgtEl>
                                        <p:attrNameLst>
                                          <p:attrName>ppt_w</p:attrName>
                                        </p:attrNameLst>
                                      </p:cBhvr>
                                      <p:tavLst>
                                        <p:tav tm="0">
                                          <p:val>
                                            <p:fltVal val="0"/>
                                          </p:val>
                                        </p:tav>
                                        <p:tav tm="100000">
                                          <p:val>
                                            <p:strVal val="#ppt_w"/>
                                          </p:val>
                                        </p:tav>
                                      </p:tavLst>
                                    </p:anim>
                                    <p:anim calcmode="lin" valueType="num">
                                      <p:cBhvr>
                                        <p:cTn id="8" dur="500" fill="hold"/>
                                        <p:tgtEl>
                                          <p:spTgt spid="223235"/>
                                        </p:tgtEl>
                                        <p:attrNameLst>
                                          <p:attrName>ppt_h</p:attrName>
                                        </p:attrNameLst>
                                      </p:cBhvr>
                                      <p:tavLst>
                                        <p:tav tm="0">
                                          <p:val>
                                            <p:fltVal val="0"/>
                                          </p:val>
                                        </p:tav>
                                        <p:tav tm="100000">
                                          <p:val>
                                            <p:strVal val="#ppt_h"/>
                                          </p:val>
                                        </p:tav>
                                      </p:tavLst>
                                    </p:anim>
                                    <p:anim calcmode="lin" valueType="num">
                                      <p:cBhvr>
                                        <p:cTn id="9" dur="500" fill="hold"/>
                                        <p:tgtEl>
                                          <p:spTgt spid="223235"/>
                                        </p:tgtEl>
                                        <p:attrNameLst>
                                          <p:attrName>ppt_x</p:attrName>
                                        </p:attrNameLst>
                                      </p:cBhvr>
                                      <p:tavLst>
                                        <p:tav tm="0">
                                          <p:val>
                                            <p:fltVal val="0.5"/>
                                          </p:val>
                                        </p:tav>
                                        <p:tav tm="100000">
                                          <p:val>
                                            <p:strVal val="#ppt_x"/>
                                          </p:val>
                                        </p:tav>
                                      </p:tavLst>
                                    </p:anim>
                                    <p:anim calcmode="lin" valueType="num">
                                      <p:cBhvr>
                                        <p:cTn id="10" dur="500" fill="hold"/>
                                        <p:tgtEl>
                                          <p:spTgt spid="223235"/>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4" presetClass="entr" presetSubtype="16" fill="hold" grpId="0" nodeType="afterEffect">
                                  <p:stCondLst>
                                    <p:cond delay="6000"/>
                                  </p:stCondLst>
                                  <p:childTnLst>
                                    <p:set>
                                      <p:cBhvr>
                                        <p:cTn id="13" dur="1" fill="hold">
                                          <p:stCondLst>
                                            <p:cond delay="0"/>
                                          </p:stCondLst>
                                        </p:cTn>
                                        <p:tgtEl>
                                          <p:spTgt spid="223236"/>
                                        </p:tgtEl>
                                        <p:attrNameLst>
                                          <p:attrName>style.visibility</p:attrName>
                                        </p:attrNameLst>
                                      </p:cBhvr>
                                      <p:to>
                                        <p:strVal val="visible"/>
                                      </p:to>
                                    </p:set>
                                    <p:animEffect transition="in" filter="box(in)">
                                      <p:cBhvr>
                                        <p:cTn id="14" dur="500"/>
                                        <p:tgtEl>
                                          <p:spTgt spid="22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p:bldP spid="22323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354" name="Freeform 2"/>
          <p:cNvSpPr>
            <a:spLocks/>
          </p:cNvSpPr>
          <p:nvPr/>
        </p:nvSpPr>
        <p:spPr bwMode="auto">
          <a:xfrm>
            <a:off x="6176963" y="3584575"/>
            <a:ext cx="2643187" cy="1285875"/>
          </a:xfrm>
          <a:custGeom>
            <a:avLst/>
            <a:gdLst>
              <a:gd name="T0" fmla="*/ 0 w 1665"/>
              <a:gd name="T1" fmla="*/ 2147483647 h 810"/>
              <a:gd name="T2" fmla="*/ 2147483647 w 1665"/>
              <a:gd name="T3" fmla="*/ 2147483647 h 810"/>
              <a:gd name="T4" fmla="*/ 2147483647 w 1665"/>
              <a:gd name="T5" fmla="*/ 2147483647 h 810"/>
              <a:gd name="T6" fmla="*/ 2147483647 w 1665"/>
              <a:gd name="T7" fmla="*/ 2147483647 h 810"/>
              <a:gd name="T8" fmla="*/ 2147483647 w 1665"/>
              <a:gd name="T9" fmla="*/ 2147483647 h 810"/>
              <a:gd name="T10" fmla="*/ 0 60000 65536"/>
              <a:gd name="T11" fmla="*/ 0 60000 65536"/>
              <a:gd name="T12" fmla="*/ 0 60000 65536"/>
              <a:gd name="T13" fmla="*/ 0 60000 65536"/>
              <a:gd name="T14" fmla="*/ 0 60000 65536"/>
              <a:gd name="T15" fmla="*/ 0 w 1665"/>
              <a:gd name="T16" fmla="*/ 0 h 810"/>
              <a:gd name="T17" fmla="*/ 1665 w 1665"/>
              <a:gd name="T18" fmla="*/ 810 h 810"/>
            </a:gdLst>
            <a:ahLst/>
            <a:cxnLst>
              <a:cxn ang="T10">
                <a:pos x="T0" y="T1"/>
              </a:cxn>
              <a:cxn ang="T11">
                <a:pos x="T2" y="T3"/>
              </a:cxn>
              <a:cxn ang="T12">
                <a:pos x="T4" y="T5"/>
              </a:cxn>
              <a:cxn ang="T13">
                <a:pos x="T6" y="T7"/>
              </a:cxn>
              <a:cxn ang="T14">
                <a:pos x="T8" y="T9"/>
              </a:cxn>
            </a:cxnLst>
            <a:rect l="T15" t="T16" r="T17" b="T18"/>
            <a:pathLst>
              <a:path w="1665" h="810">
                <a:moveTo>
                  <a:pt x="0" y="810"/>
                </a:moveTo>
                <a:cubicBezTo>
                  <a:pt x="24" y="764"/>
                  <a:pt x="49" y="652"/>
                  <a:pt x="145" y="544"/>
                </a:cubicBezTo>
                <a:cubicBezTo>
                  <a:pt x="241" y="436"/>
                  <a:pt x="393" y="248"/>
                  <a:pt x="577" y="160"/>
                </a:cubicBezTo>
                <a:cubicBezTo>
                  <a:pt x="761" y="72"/>
                  <a:pt x="1068" y="32"/>
                  <a:pt x="1249" y="16"/>
                </a:cubicBezTo>
                <a:cubicBezTo>
                  <a:pt x="1430" y="0"/>
                  <a:pt x="1578" y="53"/>
                  <a:pt x="1665" y="63"/>
                </a:cubicBezTo>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2148355" name="Object 3"/>
          <p:cNvGraphicFramePr>
            <a:graphicFrameLocks noChangeAspect="1"/>
          </p:cNvGraphicFramePr>
          <p:nvPr/>
        </p:nvGraphicFramePr>
        <p:xfrm>
          <a:off x="6792913" y="3951288"/>
          <a:ext cx="631825" cy="485775"/>
        </p:xfrm>
        <a:graphic>
          <a:graphicData uri="http://schemas.openxmlformats.org/presentationml/2006/ole">
            <mc:AlternateContent xmlns:mc="http://schemas.openxmlformats.org/markup-compatibility/2006">
              <mc:Choice xmlns:v="urn:schemas-microsoft-com:vml" Requires="v">
                <p:oleObj spid="_x0000_s4143" name="公式" r:id="rId4" imgW="253800" imgH="215640" progId="Equation.3">
                  <p:embed/>
                </p:oleObj>
              </mc:Choice>
              <mc:Fallback>
                <p:oleObj name="公式" r:id="rId4" imgW="253800" imgH="215640" progId="Equation.3">
                  <p:embed/>
                  <p:pic>
                    <p:nvPicPr>
                      <p:cNvPr id="0" name=""/>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2913" y="3951288"/>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56" name="Object 4"/>
          <p:cNvGraphicFramePr>
            <a:graphicFrameLocks noChangeAspect="1"/>
          </p:cNvGraphicFramePr>
          <p:nvPr/>
        </p:nvGraphicFramePr>
        <p:xfrm>
          <a:off x="8340725" y="3200400"/>
          <a:ext cx="315913" cy="371475"/>
        </p:xfrm>
        <a:graphic>
          <a:graphicData uri="http://schemas.openxmlformats.org/presentationml/2006/ole">
            <mc:AlternateContent xmlns:mc="http://schemas.openxmlformats.org/markup-compatibility/2006">
              <mc:Choice xmlns:v="urn:schemas-microsoft-com:vml" Requires="v">
                <p:oleObj spid="_x0000_s4144" name="Equation" r:id="rId6" imgW="126720" imgH="164880" progId="Equation.3">
                  <p:embed/>
                </p:oleObj>
              </mc:Choice>
              <mc:Fallback>
                <p:oleObj name="Equation" r:id="rId6" imgW="126720" imgH="164880" progId="Equation.3">
                  <p:embed/>
                  <p:pic>
                    <p:nvPicPr>
                      <p:cNvPr id="0" name=""/>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0725" y="3200400"/>
                        <a:ext cx="315913"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57" name="AutoShape 5"/>
          <p:cNvSpPr>
            <a:spLocks noChangeArrowheads="1"/>
          </p:cNvSpPr>
          <p:nvPr/>
        </p:nvSpPr>
        <p:spPr bwMode="auto">
          <a:xfrm rot="804113">
            <a:off x="5610225" y="3067050"/>
            <a:ext cx="2124075" cy="1144588"/>
          </a:xfrm>
          <a:prstGeom prst="parallelogram">
            <a:avLst>
              <a:gd name="adj" fmla="val 90253"/>
            </a:avLst>
          </a:prstGeom>
          <a:gradFill rotWithShape="0">
            <a:gsLst>
              <a:gs pos="0">
                <a:srgbClr val="FFCC99"/>
              </a:gs>
              <a:gs pos="100000">
                <a:srgbClr val="765E47"/>
              </a:gs>
            </a:gsLst>
            <a:lin ang="2700000" scaled="1"/>
          </a:gra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8358" name="Object 6"/>
          <p:cNvGraphicFramePr>
            <a:graphicFrameLocks noChangeAspect="1"/>
          </p:cNvGraphicFramePr>
          <p:nvPr/>
        </p:nvGraphicFramePr>
        <p:xfrm>
          <a:off x="5745163" y="4071938"/>
          <a:ext cx="395287" cy="465137"/>
        </p:xfrm>
        <a:graphic>
          <a:graphicData uri="http://schemas.openxmlformats.org/presentationml/2006/ole">
            <mc:AlternateContent xmlns:mc="http://schemas.openxmlformats.org/markup-compatibility/2006">
              <mc:Choice xmlns:v="urn:schemas-microsoft-com:vml" Requires="v">
                <p:oleObj spid="_x0000_s4145" name="公式" r:id="rId8" imgW="126720" imgH="164880" progId="Equation.3">
                  <p:embed/>
                </p:oleObj>
              </mc:Choice>
              <mc:Fallback>
                <p:oleObj name="公式" r:id="rId8" imgW="12672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45163" y="4071938"/>
                        <a:ext cx="395287"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59" name="Line 7"/>
          <p:cNvSpPr>
            <a:spLocks noChangeShapeType="1"/>
          </p:cNvSpPr>
          <p:nvPr/>
        </p:nvSpPr>
        <p:spPr bwMode="auto">
          <a:xfrm flipV="1">
            <a:off x="5540375" y="2954338"/>
            <a:ext cx="0" cy="990600"/>
          </a:xfrm>
          <a:prstGeom prst="line">
            <a:avLst/>
          </a:prstGeom>
          <a:noFill/>
          <a:ln w="3175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8360" name="Object 8"/>
          <p:cNvGraphicFramePr>
            <a:graphicFrameLocks noChangeAspect="1"/>
          </p:cNvGraphicFramePr>
          <p:nvPr/>
        </p:nvGraphicFramePr>
        <p:xfrm>
          <a:off x="5065713" y="3933825"/>
          <a:ext cx="474662" cy="465138"/>
        </p:xfrm>
        <a:graphic>
          <a:graphicData uri="http://schemas.openxmlformats.org/presentationml/2006/ole">
            <mc:AlternateContent xmlns:mc="http://schemas.openxmlformats.org/markup-compatibility/2006">
              <mc:Choice xmlns:v="urn:schemas-microsoft-com:vml" Requires="v">
                <p:oleObj spid="_x0000_s4146" name="Equation" r:id="rId10" imgW="152280" imgH="164880" progId="Equation.3">
                  <p:embed/>
                </p:oleObj>
              </mc:Choice>
              <mc:Fallback>
                <p:oleObj name="Equation" r:id="rId10" imgW="152280" imgH="164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65713" y="3933825"/>
                        <a:ext cx="474662"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61" name="Object 9"/>
          <p:cNvGraphicFramePr>
            <a:graphicFrameLocks noChangeAspect="1"/>
          </p:cNvGraphicFramePr>
          <p:nvPr/>
        </p:nvGraphicFramePr>
        <p:xfrm>
          <a:off x="5568950" y="2852738"/>
          <a:ext cx="568325" cy="485775"/>
        </p:xfrm>
        <a:graphic>
          <a:graphicData uri="http://schemas.openxmlformats.org/presentationml/2006/ole">
            <mc:AlternateContent xmlns:mc="http://schemas.openxmlformats.org/markup-compatibility/2006">
              <mc:Choice xmlns:v="urn:schemas-microsoft-com:vml" Requires="v">
                <p:oleObj spid="_x0000_s4147" name="公式" r:id="rId12" imgW="228600" imgH="215640" progId="Equation.3">
                  <p:embed/>
                </p:oleObj>
              </mc:Choice>
              <mc:Fallback>
                <p:oleObj name="公式" r:id="rId12" imgW="228600" imgH="215640" progId="Equation.3">
                  <p:embed/>
                  <p:pic>
                    <p:nvPicPr>
                      <p:cNvPr id="0" name=""/>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8950" y="2852738"/>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62" name="Object 10"/>
          <p:cNvGraphicFramePr>
            <a:graphicFrameLocks noChangeAspect="1"/>
          </p:cNvGraphicFramePr>
          <p:nvPr/>
        </p:nvGraphicFramePr>
        <p:xfrm>
          <a:off x="6361113" y="3644900"/>
          <a:ext cx="395287" cy="500063"/>
        </p:xfrm>
        <a:graphic>
          <a:graphicData uri="http://schemas.openxmlformats.org/presentationml/2006/ole">
            <mc:AlternateContent xmlns:mc="http://schemas.openxmlformats.org/markup-compatibility/2006">
              <mc:Choice xmlns:v="urn:schemas-microsoft-com:vml" Requires="v">
                <p:oleObj spid="_x0000_s4148" name="Equation" r:id="rId14" imgW="126720" imgH="177480" progId="Equation.3">
                  <p:embed/>
                </p:oleObj>
              </mc:Choice>
              <mc:Fallback>
                <p:oleObj name="Equation" r:id="rId14" imgW="12672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1113" y="3644900"/>
                        <a:ext cx="395287" cy="50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63" name="Rectangle 11"/>
          <p:cNvSpPr>
            <a:spLocks noChangeArrowheads="1"/>
          </p:cNvSpPr>
          <p:nvPr/>
        </p:nvSpPr>
        <p:spPr bwMode="auto">
          <a:xfrm>
            <a:off x="347663" y="2852738"/>
            <a:ext cx="1920875" cy="4572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实验结果</a:t>
            </a:r>
            <a:endParaRPr kumimoji="1" lang="zh-CN" altLang="en-US" sz="2400" b="1">
              <a:solidFill>
                <a:schemeClr val="hlink"/>
              </a:solidFill>
              <a:latin typeface="Times New Roman" panose="02020603050405020304" pitchFamily="18" charset="0"/>
              <a:ea typeface="仿宋_GB2312" pitchFamily="49" charset="-122"/>
            </a:endParaRPr>
          </a:p>
        </p:txBody>
      </p:sp>
      <p:graphicFrame>
        <p:nvGraphicFramePr>
          <p:cNvPr id="2148364" name="Object 12"/>
          <p:cNvGraphicFramePr>
            <a:graphicFrameLocks noChangeAspect="1"/>
          </p:cNvGraphicFramePr>
          <p:nvPr/>
        </p:nvGraphicFramePr>
        <p:xfrm>
          <a:off x="750888" y="3429000"/>
          <a:ext cx="631825" cy="485775"/>
        </p:xfrm>
        <a:graphic>
          <a:graphicData uri="http://schemas.openxmlformats.org/presentationml/2006/ole">
            <mc:AlternateContent xmlns:mc="http://schemas.openxmlformats.org/markup-compatibility/2006">
              <mc:Choice xmlns:v="urn:schemas-microsoft-com:vml" Requires="v">
                <p:oleObj spid="_x0000_s4149" name="公式" r:id="rId16" imgW="253800" imgH="215640" progId="Equation.3">
                  <p:embed/>
                </p:oleObj>
              </mc:Choice>
              <mc:Fallback>
                <p:oleObj name="公式" r:id="rId16" imgW="253800" imgH="215640" progId="Equation.3">
                  <p:embed/>
                  <p:pic>
                    <p:nvPicPr>
                      <p:cNvPr id="0" name=""/>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0888" y="3429000"/>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65" name="Rectangle 13"/>
          <p:cNvSpPr>
            <a:spLocks noChangeArrowheads="1"/>
          </p:cNvSpPr>
          <p:nvPr/>
        </p:nvSpPr>
        <p:spPr bwMode="auto">
          <a:xfrm>
            <a:off x="1200150" y="3475038"/>
            <a:ext cx="205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在 </a:t>
            </a:r>
            <a:r>
              <a:rPr kumimoji="1" lang="en-US" altLang="zh-CN" sz="2400" b="1" i="1">
                <a:solidFill>
                  <a:srgbClr val="FFFF00"/>
                </a:solidFill>
                <a:latin typeface="Times New Roman" panose="02020603050405020304" pitchFamily="18" charset="0"/>
                <a:ea typeface="仿宋_GB2312" pitchFamily="49" charset="-122"/>
              </a:rPr>
              <a:t>P </a:t>
            </a:r>
            <a:r>
              <a:rPr kumimoji="1" lang="zh-CN" altLang="en-US" sz="2400" b="1">
                <a:solidFill>
                  <a:schemeClr val="bg1"/>
                </a:solidFill>
                <a:latin typeface="Times New Roman" panose="02020603050405020304" pitchFamily="18" charset="0"/>
                <a:ea typeface="仿宋_GB2312" pitchFamily="49" charset="-122"/>
              </a:rPr>
              <a:t>点产生的</a:t>
            </a:r>
          </a:p>
        </p:txBody>
      </p:sp>
      <p:sp>
        <p:nvSpPr>
          <p:cNvPr id="2148366" name="Rectangle 14"/>
          <p:cNvSpPr>
            <a:spLocks noChangeArrowheads="1"/>
          </p:cNvSpPr>
          <p:nvPr/>
        </p:nvSpPr>
        <p:spPr bwMode="auto">
          <a:xfrm>
            <a:off x="3694113" y="34575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大小：</a:t>
            </a:r>
          </a:p>
        </p:txBody>
      </p:sp>
      <p:graphicFrame>
        <p:nvGraphicFramePr>
          <p:cNvPr id="2148367" name="Object 15"/>
          <p:cNvGraphicFramePr>
            <a:graphicFrameLocks noChangeAspect="1"/>
          </p:cNvGraphicFramePr>
          <p:nvPr/>
        </p:nvGraphicFramePr>
        <p:xfrm>
          <a:off x="3219450" y="3446463"/>
          <a:ext cx="568325" cy="485775"/>
        </p:xfrm>
        <a:graphic>
          <a:graphicData uri="http://schemas.openxmlformats.org/presentationml/2006/ole">
            <mc:AlternateContent xmlns:mc="http://schemas.openxmlformats.org/markup-compatibility/2006">
              <mc:Choice xmlns:v="urn:schemas-microsoft-com:vml" Requires="v">
                <p:oleObj spid="_x0000_s4150" name="公式" r:id="rId18" imgW="228600" imgH="215640" progId="Equation.3">
                  <p:embed/>
                </p:oleObj>
              </mc:Choice>
              <mc:Fallback>
                <p:oleObj name="公式" r:id="rId18" imgW="228600" imgH="215640" progId="Equation.3">
                  <p:embed/>
                  <p:pic>
                    <p:nvPicPr>
                      <p:cNvPr id="0" name=""/>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9450" y="3446463"/>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68" name="Object 16"/>
          <p:cNvGraphicFramePr>
            <a:graphicFrameLocks noChangeAspect="1"/>
          </p:cNvGraphicFramePr>
          <p:nvPr/>
        </p:nvGraphicFramePr>
        <p:xfrm>
          <a:off x="762000" y="5634038"/>
          <a:ext cx="631825" cy="485775"/>
        </p:xfrm>
        <a:graphic>
          <a:graphicData uri="http://schemas.openxmlformats.org/presentationml/2006/ole">
            <mc:AlternateContent xmlns:mc="http://schemas.openxmlformats.org/markup-compatibility/2006">
              <mc:Choice xmlns:v="urn:schemas-microsoft-com:vml" Requires="v">
                <p:oleObj spid="_x0000_s4151" name="公式" r:id="rId20" imgW="253800" imgH="215640" progId="Equation.3">
                  <p:embed/>
                </p:oleObj>
              </mc:Choice>
              <mc:Fallback>
                <p:oleObj name="公式" r:id="rId20" imgW="253800" imgH="215640" progId="Equation.3">
                  <p:embed/>
                  <p:pic>
                    <p:nvPicPr>
                      <p:cNvPr id="0" name=""/>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2000" y="5634038"/>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69" name="Rectangle 17"/>
          <p:cNvSpPr>
            <a:spLocks noChangeArrowheads="1"/>
          </p:cNvSpPr>
          <p:nvPr/>
        </p:nvSpPr>
        <p:spPr bwMode="auto">
          <a:xfrm>
            <a:off x="1230313" y="5686425"/>
            <a:ext cx="205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在 </a:t>
            </a:r>
            <a:r>
              <a:rPr kumimoji="1" lang="en-US" altLang="zh-CN" sz="2400" b="1" i="1">
                <a:solidFill>
                  <a:srgbClr val="FFFF00"/>
                </a:solidFill>
                <a:latin typeface="Times New Roman" panose="02020603050405020304" pitchFamily="18" charset="0"/>
                <a:ea typeface="仿宋_GB2312" pitchFamily="49" charset="-122"/>
              </a:rPr>
              <a:t>P </a:t>
            </a:r>
            <a:r>
              <a:rPr kumimoji="1" lang="zh-CN" altLang="en-US" sz="2400" b="1">
                <a:solidFill>
                  <a:schemeClr val="bg1"/>
                </a:solidFill>
                <a:latin typeface="Times New Roman" panose="02020603050405020304" pitchFamily="18" charset="0"/>
                <a:ea typeface="仿宋_GB2312" pitchFamily="49" charset="-122"/>
              </a:rPr>
              <a:t>点产生的</a:t>
            </a:r>
          </a:p>
        </p:txBody>
      </p:sp>
      <p:sp>
        <p:nvSpPr>
          <p:cNvPr id="2148370" name="Rectangle 18"/>
          <p:cNvSpPr>
            <a:spLocks noChangeArrowheads="1"/>
          </p:cNvSpPr>
          <p:nvPr/>
        </p:nvSpPr>
        <p:spPr bwMode="auto">
          <a:xfrm>
            <a:off x="3621088" y="5648325"/>
            <a:ext cx="110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方向：</a:t>
            </a:r>
          </a:p>
        </p:txBody>
      </p:sp>
      <p:graphicFrame>
        <p:nvGraphicFramePr>
          <p:cNvPr id="2148371" name="Object 19"/>
          <p:cNvGraphicFramePr>
            <a:graphicFrameLocks noChangeAspect="1"/>
          </p:cNvGraphicFramePr>
          <p:nvPr/>
        </p:nvGraphicFramePr>
        <p:xfrm>
          <a:off x="3203575" y="5634038"/>
          <a:ext cx="568325" cy="485775"/>
        </p:xfrm>
        <a:graphic>
          <a:graphicData uri="http://schemas.openxmlformats.org/presentationml/2006/ole">
            <mc:AlternateContent xmlns:mc="http://schemas.openxmlformats.org/markup-compatibility/2006">
              <mc:Choice xmlns:v="urn:schemas-microsoft-com:vml" Requires="v">
                <p:oleObj spid="_x0000_s4152" name="公式" r:id="rId22" imgW="228600" imgH="215640" progId="Equation.3">
                  <p:embed/>
                </p:oleObj>
              </mc:Choice>
              <mc:Fallback>
                <p:oleObj name="公式" r:id="rId22" imgW="228600" imgH="215640" progId="Equation.3">
                  <p:embed/>
                  <p:pic>
                    <p:nvPicPr>
                      <p:cNvPr id="0" name=""/>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03575" y="5634038"/>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72" name="Object 20"/>
          <p:cNvGraphicFramePr>
            <a:graphicFrameLocks noChangeAspect="1"/>
          </p:cNvGraphicFramePr>
          <p:nvPr/>
        </p:nvGraphicFramePr>
        <p:xfrm>
          <a:off x="1258888" y="4005263"/>
          <a:ext cx="2584450" cy="885825"/>
        </p:xfrm>
        <a:graphic>
          <a:graphicData uri="http://schemas.openxmlformats.org/presentationml/2006/ole">
            <mc:AlternateContent xmlns:mc="http://schemas.openxmlformats.org/markup-compatibility/2006">
              <mc:Choice xmlns:v="urn:schemas-microsoft-com:vml" Requires="v">
                <p:oleObj spid="_x0000_s4153" name="公式" r:id="rId24" imgW="1091880" imgH="393480" progId="Equation.3">
                  <p:embed/>
                </p:oleObj>
              </mc:Choice>
              <mc:Fallback>
                <p:oleObj name="公式" r:id="rId24" imgW="1091880" imgH="393480" progId="Equation.3">
                  <p:embed/>
                  <p:pic>
                    <p:nvPicPr>
                      <p:cNvPr id="0" name=""/>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58888" y="4005263"/>
                        <a:ext cx="2584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73" name="Object 21"/>
          <p:cNvGraphicFramePr>
            <a:graphicFrameLocks noChangeAspect="1"/>
          </p:cNvGraphicFramePr>
          <p:nvPr/>
        </p:nvGraphicFramePr>
        <p:xfrm>
          <a:off x="900113" y="4967288"/>
          <a:ext cx="2836862" cy="549275"/>
        </p:xfrm>
        <a:graphic>
          <a:graphicData uri="http://schemas.openxmlformats.org/presentationml/2006/ole">
            <mc:AlternateContent xmlns:mc="http://schemas.openxmlformats.org/markup-compatibility/2006">
              <mc:Choice xmlns:v="urn:schemas-microsoft-com:vml" Requires="v">
                <p:oleObj spid="_x0000_s4154" name="公式" r:id="rId26" imgW="1269720" imgH="241200" progId="Equation.3">
                  <p:embed/>
                </p:oleObj>
              </mc:Choice>
              <mc:Fallback>
                <p:oleObj name="公式" r:id="rId26" imgW="1269720" imgH="241200" progId="Equation.3">
                  <p:embed/>
                  <p:pic>
                    <p:nvPicPr>
                      <p:cNvPr id="0" name=""/>
                      <p:cNvPicPr preferRelativeResize="0">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00113" y="4967288"/>
                        <a:ext cx="28368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74" name="Rectangle 22"/>
          <p:cNvSpPr>
            <a:spLocks noChangeArrowheads="1"/>
          </p:cNvSpPr>
          <p:nvPr/>
        </p:nvSpPr>
        <p:spPr bwMode="auto">
          <a:xfrm>
            <a:off x="3621088" y="5041900"/>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000" b="1">
                <a:solidFill>
                  <a:schemeClr val="bg1"/>
                </a:solidFill>
              </a:rPr>
              <a:t>——</a:t>
            </a:r>
            <a:r>
              <a:rPr kumimoji="1" lang="zh-CN" altLang="en-US" sz="2000" b="1" i="1">
                <a:solidFill>
                  <a:srgbClr val="00FF00"/>
                </a:solidFill>
                <a:latin typeface="Times New Roman" panose="02020603050405020304" pitchFamily="18" charset="0"/>
                <a:ea typeface="仿宋_GB2312" pitchFamily="49" charset="-122"/>
              </a:rPr>
              <a:t>真空中的磁导率</a:t>
            </a:r>
          </a:p>
        </p:txBody>
      </p:sp>
      <p:sp>
        <p:nvSpPr>
          <p:cNvPr id="2148375" name="AutoShape 23"/>
          <p:cNvSpPr>
            <a:spLocks noChangeArrowheads="1"/>
          </p:cNvSpPr>
          <p:nvPr/>
        </p:nvSpPr>
        <p:spPr bwMode="auto">
          <a:xfrm>
            <a:off x="363538" y="3530600"/>
            <a:ext cx="457200" cy="457200"/>
          </a:xfrm>
          <a:prstGeom prst="star4">
            <a:avLst>
              <a:gd name="adj" fmla="val 17014"/>
            </a:avLst>
          </a:prstGeom>
          <a:solidFill>
            <a:srgbClr val="00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8376" name="AutoShape 24"/>
          <p:cNvSpPr>
            <a:spLocks noChangeArrowheads="1"/>
          </p:cNvSpPr>
          <p:nvPr/>
        </p:nvSpPr>
        <p:spPr bwMode="auto">
          <a:xfrm>
            <a:off x="298450" y="5695950"/>
            <a:ext cx="457200" cy="457200"/>
          </a:xfrm>
          <a:prstGeom prst="star4">
            <a:avLst>
              <a:gd name="adj" fmla="val 17014"/>
            </a:avLst>
          </a:prstGeom>
          <a:solidFill>
            <a:srgbClr val="00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8377" name="Rectangle 25"/>
          <p:cNvSpPr>
            <a:spLocks noChangeArrowheads="1"/>
          </p:cNvSpPr>
          <p:nvPr/>
        </p:nvSpPr>
        <p:spPr bwMode="auto">
          <a:xfrm>
            <a:off x="755650" y="6154738"/>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垂直</a:t>
            </a:r>
          </a:p>
        </p:txBody>
      </p:sp>
      <p:graphicFrame>
        <p:nvGraphicFramePr>
          <p:cNvPr id="2148378" name="Object 26"/>
          <p:cNvGraphicFramePr>
            <a:graphicFrameLocks noChangeAspect="1"/>
          </p:cNvGraphicFramePr>
          <p:nvPr/>
        </p:nvGraphicFramePr>
        <p:xfrm>
          <a:off x="1547813" y="6099175"/>
          <a:ext cx="631825" cy="485775"/>
        </p:xfrm>
        <a:graphic>
          <a:graphicData uri="http://schemas.openxmlformats.org/presentationml/2006/ole">
            <mc:AlternateContent xmlns:mc="http://schemas.openxmlformats.org/markup-compatibility/2006">
              <mc:Choice xmlns:v="urn:schemas-microsoft-com:vml" Requires="v">
                <p:oleObj spid="_x0000_s4155" name="公式" r:id="rId28" imgW="253800" imgH="215640" progId="Equation.3">
                  <p:embed/>
                </p:oleObj>
              </mc:Choice>
              <mc:Fallback>
                <p:oleObj name="公式" r:id="rId28" imgW="253800" imgH="215640" progId="Equation.3">
                  <p:embed/>
                  <p:pic>
                    <p:nvPicPr>
                      <p:cNvPr id="0" name=""/>
                      <p:cNvPicPr preferRelativeResize="0">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47813" y="6099175"/>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8379" name="Object 27"/>
          <p:cNvGraphicFramePr>
            <a:graphicFrameLocks noChangeAspect="1"/>
          </p:cNvGraphicFramePr>
          <p:nvPr/>
        </p:nvGraphicFramePr>
        <p:xfrm>
          <a:off x="2484438" y="6121400"/>
          <a:ext cx="395287" cy="465138"/>
        </p:xfrm>
        <a:graphic>
          <a:graphicData uri="http://schemas.openxmlformats.org/presentationml/2006/ole">
            <mc:AlternateContent xmlns:mc="http://schemas.openxmlformats.org/markup-compatibility/2006">
              <mc:Choice xmlns:v="urn:schemas-microsoft-com:vml" Requires="v">
                <p:oleObj spid="_x0000_s4156" name="公式" r:id="rId30" imgW="126720" imgH="164880" progId="Equation.3">
                  <p:embed/>
                </p:oleObj>
              </mc:Choice>
              <mc:Fallback>
                <p:oleObj name="公式" r:id="rId30" imgW="126720" imgH="1648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484438" y="6121400"/>
                        <a:ext cx="395287"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8380" name="Rectangle 28"/>
          <p:cNvSpPr>
            <a:spLocks noChangeArrowheads="1"/>
          </p:cNvSpPr>
          <p:nvPr/>
        </p:nvSpPr>
        <p:spPr bwMode="auto">
          <a:xfrm>
            <a:off x="2700338" y="6140450"/>
            <a:ext cx="1952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组成的平面</a:t>
            </a:r>
          </a:p>
        </p:txBody>
      </p:sp>
      <p:sp>
        <p:nvSpPr>
          <p:cNvPr id="2148381" name="Rectangle 29"/>
          <p:cNvSpPr>
            <a:spLocks noChangeArrowheads="1"/>
          </p:cNvSpPr>
          <p:nvPr/>
        </p:nvSpPr>
        <p:spPr bwMode="auto">
          <a:xfrm>
            <a:off x="2052638" y="61547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与</a:t>
            </a:r>
          </a:p>
        </p:txBody>
      </p:sp>
      <p:sp>
        <p:nvSpPr>
          <p:cNvPr id="2148392" name="Oval 40"/>
          <p:cNvSpPr>
            <a:spLocks noChangeAspect="1" noChangeArrowheads="1"/>
          </p:cNvSpPr>
          <p:nvPr/>
        </p:nvSpPr>
        <p:spPr bwMode="auto">
          <a:xfrm>
            <a:off x="5487988" y="3895725"/>
            <a:ext cx="96837" cy="96838"/>
          </a:xfrm>
          <a:prstGeom prst="ellipse">
            <a:avLst/>
          </a:prstGeom>
          <a:solidFill>
            <a:srgbClr val="FF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8400" name="Line 48"/>
          <p:cNvSpPr>
            <a:spLocks noChangeShapeType="1"/>
          </p:cNvSpPr>
          <p:nvPr/>
        </p:nvSpPr>
        <p:spPr bwMode="auto">
          <a:xfrm flipV="1">
            <a:off x="6588125" y="3251200"/>
            <a:ext cx="1352550" cy="939800"/>
          </a:xfrm>
          <a:prstGeom prst="line">
            <a:avLst/>
          </a:prstGeom>
          <a:noFill/>
          <a:ln w="19050">
            <a:solidFill>
              <a:srgbClr val="33CC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48401" name="Line 49"/>
          <p:cNvSpPr>
            <a:spLocks noChangeShapeType="1"/>
          </p:cNvSpPr>
          <p:nvPr/>
        </p:nvSpPr>
        <p:spPr bwMode="auto">
          <a:xfrm flipV="1">
            <a:off x="6572250" y="3832225"/>
            <a:ext cx="533400" cy="381000"/>
          </a:xfrm>
          <a:prstGeom prst="line">
            <a:avLst/>
          </a:prstGeom>
          <a:noFill/>
          <a:ln w="762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48402" name="Line 50"/>
          <p:cNvSpPr>
            <a:spLocks noChangeShapeType="1"/>
          </p:cNvSpPr>
          <p:nvPr/>
        </p:nvSpPr>
        <p:spPr bwMode="auto">
          <a:xfrm rot="-21016" flipH="1" flipV="1">
            <a:off x="5540375" y="3940175"/>
            <a:ext cx="1044575" cy="261938"/>
          </a:xfrm>
          <a:prstGeom prst="line">
            <a:avLst/>
          </a:prstGeom>
          <a:noFill/>
          <a:ln w="222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8403" name="Object 51"/>
          <p:cNvGraphicFramePr>
            <a:graphicFrameLocks noChangeAspect="1"/>
          </p:cNvGraphicFramePr>
          <p:nvPr/>
        </p:nvGraphicFramePr>
        <p:xfrm>
          <a:off x="6530975" y="4711700"/>
          <a:ext cx="2184400" cy="928688"/>
        </p:xfrm>
        <a:graphic>
          <a:graphicData uri="http://schemas.openxmlformats.org/presentationml/2006/ole">
            <mc:AlternateContent xmlns:mc="http://schemas.openxmlformats.org/markup-compatibility/2006">
              <mc:Choice xmlns:v="urn:schemas-microsoft-com:vml" Requires="v">
                <p:oleObj spid="_x0000_s4157" name="公式" r:id="rId32" imgW="1015920" imgH="431640" progId="Equation.3">
                  <p:embed/>
                </p:oleObj>
              </mc:Choice>
              <mc:Fallback>
                <p:oleObj name="公式" r:id="rId32" imgW="1015920" imgH="43164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530975" y="4711700"/>
                        <a:ext cx="2184400" cy="928688"/>
                      </a:xfrm>
                      <a:prstGeom prst="rect">
                        <a:avLst/>
                      </a:prstGeom>
                      <a:solidFill>
                        <a:srgbClr val="009999"/>
                      </a:solidFill>
                      <a:ln w="19050">
                        <a:solidFill>
                          <a:srgbClr val="66FFFF"/>
                        </a:solidFill>
                        <a:miter lim="800000"/>
                        <a:headEnd/>
                        <a:tailEnd/>
                      </a:ln>
                    </p:spPr>
                  </p:pic>
                </p:oleObj>
              </mc:Fallback>
            </mc:AlternateContent>
          </a:graphicData>
        </a:graphic>
      </p:graphicFrame>
      <p:sp>
        <p:nvSpPr>
          <p:cNvPr id="2148404" name="AutoShape 52"/>
          <p:cNvSpPr>
            <a:spLocks noChangeArrowheads="1"/>
          </p:cNvSpPr>
          <p:nvPr/>
        </p:nvSpPr>
        <p:spPr bwMode="auto">
          <a:xfrm>
            <a:off x="6361113" y="5876925"/>
            <a:ext cx="2528887" cy="720725"/>
          </a:xfrm>
          <a:prstGeom prst="wedgeRectCallout">
            <a:avLst>
              <a:gd name="adj1" fmla="val -26290"/>
              <a:gd name="adj2" fmla="val -83833"/>
            </a:avLst>
          </a:prstGeom>
          <a:solidFill>
            <a:srgbClr val="DDDDDD"/>
          </a:solidFill>
          <a:ln w="38100">
            <a:solidFill>
              <a:srgbClr val="FF99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i="1" dirty="0">
                <a:solidFill>
                  <a:srgbClr val="0000FF"/>
                </a:solidFill>
                <a:latin typeface="Times New Roman" panose="02020603050405020304" pitchFamily="18" charset="0"/>
                <a:ea typeface="仿宋_GB2312" pitchFamily="49" charset="-122"/>
              </a:rPr>
              <a:t>是计算电流产生的磁场的基本定律之一</a:t>
            </a:r>
          </a:p>
        </p:txBody>
      </p:sp>
      <p:sp>
        <p:nvSpPr>
          <p:cNvPr id="2148405" name="Text Box 53"/>
          <p:cNvSpPr txBox="1">
            <a:spLocks noChangeArrowheads="1"/>
          </p:cNvSpPr>
          <p:nvPr/>
        </p:nvSpPr>
        <p:spPr bwMode="auto">
          <a:xfrm>
            <a:off x="4456113" y="6151563"/>
            <a:ext cx="15700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i="1" dirty="0">
                <a:solidFill>
                  <a:schemeClr val="bg1"/>
                </a:solidFill>
                <a:latin typeface="Times New Roman" panose="02020603050405020304" pitchFamily="18" charset="0"/>
                <a:ea typeface="仿宋_GB2312"/>
              </a:rPr>
              <a:t>右手法则</a:t>
            </a:r>
            <a:endParaRPr kumimoji="1" lang="zh-CN" altLang="en-US" sz="2800" b="1" i="1" dirty="0">
              <a:solidFill>
                <a:schemeClr val="bg1"/>
              </a:solidFill>
              <a:latin typeface="Times New Roman" panose="02020603050405020304" pitchFamily="18" charset="0"/>
              <a:ea typeface="仿宋_GB2312"/>
            </a:endParaRPr>
          </a:p>
        </p:txBody>
      </p:sp>
      <p:sp>
        <p:nvSpPr>
          <p:cNvPr id="2" name="矩形 1"/>
          <p:cNvSpPr/>
          <p:nvPr/>
        </p:nvSpPr>
        <p:spPr>
          <a:xfrm>
            <a:off x="198438" y="332656"/>
            <a:ext cx="8838058" cy="2529923"/>
          </a:xfrm>
          <a:prstGeom prst="rect">
            <a:avLst/>
          </a:prstGeom>
        </p:spPr>
        <p:txBody>
          <a:bodyPr wrap="square">
            <a:spAutoFit/>
          </a:bodyPr>
          <a:lstStyle/>
          <a:p>
            <a:pPr>
              <a:lnSpc>
                <a:spcPct val="110000"/>
              </a:lnSpc>
            </a:pPr>
            <a:r>
              <a:rPr lang="en-US" altLang="zh-CN" sz="2400" b="1" dirty="0">
                <a:solidFill>
                  <a:schemeClr val="accent1">
                    <a:lumMod val="60000"/>
                    <a:lumOff val="40000"/>
                  </a:schemeClr>
                </a:solidFill>
                <a:latin typeface="+mn-ea"/>
                <a:ea typeface="+mn-ea"/>
              </a:rPr>
              <a:t>H.C.</a:t>
            </a:r>
            <a:r>
              <a:rPr lang="zh-CN" altLang="en-US" sz="2400" b="1" dirty="0">
                <a:solidFill>
                  <a:schemeClr val="accent1">
                    <a:lumMod val="60000"/>
                    <a:lumOff val="40000"/>
                  </a:schemeClr>
                </a:solidFill>
                <a:latin typeface="+mn-ea"/>
                <a:ea typeface="+mn-ea"/>
              </a:rPr>
              <a:t>奥斯特</a:t>
            </a:r>
            <a:r>
              <a:rPr lang="zh-CN" altLang="en-US" sz="2400" b="1" dirty="0">
                <a:solidFill>
                  <a:schemeClr val="bg1"/>
                </a:solidFill>
                <a:latin typeface="+mn-ea"/>
                <a:ea typeface="+mn-ea"/>
              </a:rPr>
              <a:t>发现，长直载流导线对磁极的作用力是横向力。为了揭示电流对磁极作用力的普遍定量规律，</a:t>
            </a:r>
            <a:r>
              <a:rPr lang="en-US" altLang="zh-CN" sz="2400" b="1" dirty="0">
                <a:solidFill>
                  <a:schemeClr val="accent1">
                    <a:lumMod val="60000"/>
                    <a:lumOff val="40000"/>
                  </a:schemeClr>
                </a:solidFill>
                <a:latin typeface="+mn-ea"/>
                <a:ea typeface="+mn-ea"/>
              </a:rPr>
              <a:t>J.B.</a:t>
            </a:r>
            <a:r>
              <a:rPr lang="zh-CN" altLang="en-US" sz="2400" b="1" dirty="0">
                <a:solidFill>
                  <a:schemeClr val="accent1">
                    <a:lumMod val="60000"/>
                    <a:lumOff val="40000"/>
                  </a:schemeClr>
                </a:solidFill>
                <a:latin typeface="+mn-ea"/>
                <a:ea typeface="+mn-ea"/>
              </a:rPr>
              <a:t>毕奥和</a:t>
            </a:r>
            <a:r>
              <a:rPr lang="en-US" altLang="zh-CN" sz="2400" b="1" dirty="0">
                <a:solidFill>
                  <a:schemeClr val="accent1">
                    <a:lumMod val="60000"/>
                    <a:lumOff val="40000"/>
                  </a:schemeClr>
                </a:solidFill>
                <a:latin typeface="+mn-ea"/>
                <a:ea typeface="+mn-ea"/>
              </a:rPr>
              <a:t>F.</a:t>
            </a:r>
            <a:r>
              <a:rPr lang="zh-CN" altLang="en-US" sz="2400" b="1" dirty="0">
                <a:solidFill>
                  <a:schemeClr val="accent1">
                    <a:lumMod val="60000"/>
                    <a:lumOff val="40000"/>
                  </a:schemeClr>
                </a:solidFill>
                <a:latin typeface="+mn-ea"/>
                <a:ea typeface="+mn-ea"/>
              </a:rPr>
              <a:t>萨伐尔</a:t>
            </a:r>
            <a:r>
              <a:rPr lang="zh-CN" altLang="en-US" sz="2400" b="1" dirty="0">
                <a:solidFill>
                  <a:schemeClr val="bg1"/>
                </a:solidFill>
                <a:latin typeface="+mn-ea"/>
                <a:ea typeface="+mn-ea"/>
              </a:rPr>
              <a:t>通过</a:t>
            </a:r>
            <a:r>
              <a:rPr lang="zh-CN" altLang="en-US" sz="2400" b="1" dirty="0">
                <a:solidFill>
                  <a:schemeClr val="accent1">
                    <a:lumMod val="60000"/>
                    <a:lumOff val="40000"/>
                  </a:schemeClr>
                </a:solidFill>
                <a:latin typeface="+mn-ea"/>
                <a:ea typeface="+mn-ea"/>
              </a:rPr>
              <a:t>长直和弯折载流导线对磁极作用力的实验</a:t>
            </a:r>
            <a:r>
              <a:rPr lang="zh-CN" altLang="en-US" sz="2400" b="1" dirty="0">
                <a:solidFill>
                  <a:schemeClr val="bg1"/>
                </a:solidFill>
                <a:latin typeface="+mn-ea"/>
                <a:ea typeface="+mn-ea"/>
              </a:rPr>
              <a:t>，得出了作用力与距离和弯折角的关系。在</a:t>
            </a:r>
            <a:r>
              <a:rPr lang="en-US" altLang="zh-CN" sz="2400" b="1" dirty="0">
                <a:solidFill>
                  <a:schemeClr val="accent1">
                    <a:lumMod val="60000"/>
                    <a:lumOff val="40000"/>
                  </a:schemeClr>
                </a:solidFill>
                <a:latin typeface="+mn-ea"/>
                <a:ea typeface="+mn-ea"/>
              </a:rPr>
              <a:t>P.S.M.</a:t>
            </a:r>
            <a:r>
              <a:rPr lang="zh-CN" altLang="en-US" sz="2400" b="1" dirty="0">
                <a:solidFill>
                  <a:schemeClr val="accent1">
                    <a:lumMod val="60000"/>
                    <a:lumOff val="40000"/>
                  </a:schemeClr>
                </a:solidFill>
                <a:latin typeface="+mn-ea"/>
                <a:ea typeface="+mn-ea"/>
              </a:rPr>
              <a:t>拉普拉斯</a:t>
            </a:r>
            <a:r>
              <a:rPr lang="zh-CN" altLang="en-US" sz="2400" b="1" dirty="0">
                <a:solidFill>
                  <a:schemeClr val="bg1"/>
                </a:solidFill>
                <a:latin typeface="+mn-ea"/>
                <a:ea typeface="+mn-ea"/>
              </a:rPr>
              <a:t>的帮助下，经过适当的分析，得到了电流元对磁极作用力的规律，也即</a:t>
            </a:r>
            <a:r>
              <a:rPr lang="zh-CN" altLang="en-US" sz="2400" b="1" dirty="0">
                <a:solidFill>
                  <a:schemeClr val="accent1">
                    <a:lumMod val="60000"/>
                    <a:lumOff val="40000"/>
                  </a:schemeClr>
                </a:solidFill>
                <a:latin typeface="+mn-ea"/>
                <a:ea typeface="+mn-ea"/>
              </a:rPr>
              <a:t>电流元产生磁场的规律</a:t>
            </a:r>
            <a:r>
              <a:rPr lang="zh-CN" altLang="en-US" sz="2400" b="1" dirty="0">
                <a:solidFill>
                  <a:schemeClr val="bg1"/>
                </a:solidFill>
                <a:latin typeface="+mn-ea"/>
                <a:ea typeface="+mn-ea"/>
              </a:rPr>
              <a:t>。</a:t>
            </a:r>
            <a:r>
              <a:rPr lang="zh-CN" altLang="en-US" sz="2400" b="1" dirty="0">
                <a:solidFill>
                  <a:srgbClr val="FFFF00"/>
                </a:solidFill>
                <a:latin typeface="+mn-ea"/>
                <a:ea typeface="+mn-ea"/>
              </a:rPr>
              <a:t>毕奥</a:t>
            </a:r>
            <a:r>
              <a:rPr lang="en-US" altLang="zh-CN" sz="2400" b="1" dirty="0">
                <a:solidFill>
                  <a:srgbClr val="FFFF00"/>
                </a:solidFill>
                <a:latin typeface="+mn-ea"/>
                <a:ea typeface="+mn-ea"/>
              </a:rPr>
              <a:t>-</a:t>
            </a:r>
            <a:r>
              <a:rPr lang="zh-CN" altLang="en-US" sz="2400" b="1" dirty="0">
                <a:solidFill>
                  <a:srgbClr val="FFFF00"/>
                </a:solidFill>
                <a:latin typeface="+mn-ea"/>
                <a:ea typeface="+mn-ea"/>
              </a:rPr>
              <a:t>萨伐尔定律是一个实验定律。</a:t>
            </a:r>
          </a:p>
        </p:txBody>
      </p:sp>
      <p:pic>
        <p:nvPicPr>
          <p:cNvPr id="4" name="图片 3"/>
          <p:cNvPicPr>
            <a:picLocks noChangeAspect="1"/>
          </p:cNvPicPr>
          <p:nvPr/>
        </p:nvPicPr>
        <p:blipFill>
          <a:blip r:embed="rId34"/>
          <a:stretch>
            <a:fillRect/>
          </a:stretch>
        </p:blipFill>
        <p:spPr>
          <a:xfrm>
            <a:off x="2541554" y="2862579"/>
            <a:ext cx="1565343" cy="2827337"/>
          </a:xfrm>
          <a:prstGeom prst="rect">
            <a:avLst/>
          </a:prstGeom>
        </p:spPr>
      </p:pic>
      <p:pic>
        <p:nvPicPr>
          <p:cNvPr id="6" name="图片 5"/>
          <p:cNvPicPr>
            <a:picLocks noChangeAspect="1"/>
          </p:cNvPicPr>
          <p:nvPr/>
        </p:nvPicPr>
        <p:blipFill>
          <a:blip r:embed="rId35"/>
          <a:stretch>
            <a:fillRect/>
          </a:stretch>
        </p:blipFill>
        <p:spPr>
          <a:xfrm>
            <a:off x="4234477" y="2868295"/>
            <a:ext cx="3046806" cy="2765742"/>
          </a:xfrm>
          <a:prstGeom prst="rect">
            <a:avLst/>
          </a:prstGeom>
        </p:spPr>
      </p:pic>
    </p:spTree>
    <p:extLst>
      <p:ext uri="{BB962C8B-B14F-4D97-AF65-F5344CB8AC3E}">
        <p14:creationId xmlns:p14="http://schemas.microsoft.com/office/powerpoint/2010/main" val="9523752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1+ppt_h/2"/>
                                          </p:val>
                                        </p:tav>
                                      </p:tavLst>
                                    </p:anim>
                                    <p:set>
                                      <p:cBhvr>
                                        <p:cTn id="22" dur="1" fill="hold">
                                          <p:stCondLst>
                                            <p:cond delay="499"/>
                                          </p:stCondLst>
                                        </p:cTn>
                                        <p:tgtEl>
                                          <p:spTgt spid="4"/>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6"/>
                                        </p:tgtEl>
                                        <p:attrNameLst>
                                          <p:attrName>ppt_x</p:attrName>
                                        </p:attrNameLst>
                                      </p:cBhvr>
                                      <p:tavLst>
                                        <p:tav tm="0">
                                          <p:val>
                                            <p:strVal val="ppt_x"/>
                                          </p:val>
                                        </p:tav>
                                        <p:tav tm="100000">
                                          <p:val>
                                            <p:strVal val="ppt_x"/>
                                          </p:val>
                                        </p:tav>
                                      </p:tavLst>
                                    </p:anim>
                                    <p:anim calcmode="lin" valueType="num">
                                      <p:cBhvr additive="base">
                                        <p:cTn id="25" dur="500"/>
                                        <p:tgtEl>
                                          <p:spTgt spid="6"/>
                                        </p:tgtEl>
                                        <p:attrNameLst>
                                          <p:attrName>ppt_y</p:attrName>
                                        </p:attrNameLst>
                                      </p:cBhvr>
                                      <p:tavLst>
                                        <p:tav tm="0">
                                          <p:val>
                                            <p:strVal val="ppt_y"/>
                                          </p:val>
                                        </p:tav>
                                        <p:tav tm="100000">
                                          <p:val>
                                            <p:strVal val="1+ppt_h/2"/>
                                          </p:val>
                                        </p:tav>
                                      </p:tavLst>
                                    </p:anim>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48354"/>
                                        </p:tgtEl>
                                        <p:attrNameLst>
                                          <p:attrName>style.visibility</p:attrName>
                                        </p:attrNameLst>
                                      </p:cBhvr>
                                      <p:to>
                                        <p:strVal val="visible"/>
                                      </p:to>
                                    </p:set>
                                    <p:animEffect transition="in" filter="wipe(left)">
                                      <p:cBhvr>
                                        <p:cTn id="31" dur="500"/>
                                        <p:tgtEl>
                                          <p:spTgt spid="2148354"/>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2148401"/>
                                        </p:tgtEl>
                                        <p:attrNameLst>
                                          <p:attrName>style.visibility</p:attrName>
                                        </p:attrNameLst>
                                      </p:cBhvr>
                                      <p:to>
                                        <p:strVal val="visible"/>
                                      </p:to>
                                    </p:set>
                                  </p:childTnLst>
                                </p:cTn>
                              </p:par>
                            </p:childTnLst>
                          </p:cTn>
                        </p:par>
                        <p:par>
                          <p:cTn id="35" fill="hold">
                            <p:stCondLst>
                              <p:cond delay="1000"/>
                            </p:stCondLst>
                            <p:childTnLst>
                              <p:par>
                                <p:cTn id="36" presetID="23" presetClass="entr" presetSubtype="16" fill="hold" nodeType="afterEffect">
                                  <p:stCondLst>
                                    <p:cond delay="0"/>
                                  </p:stCondLst>
                                  <p:childTnLst>
                                    <p:set>
                                      <p:cBhvr>
                                        <p:cTn id="37" dur="1" fill="hold">
                                          <p:stCondLst>
                                            <p:cond delay="0"/>
                                          </p:stCondLst>
                                        </p:cTn>
                                        <p:tgtEl>
                                          <p:spTgt spid="2148355"/>
                                        </p:tgtEl>
                                        <p:attrNameLst>
                                          <p:attrName>style.visibility</p:attrName>
                                        </p:attrNameLst>
                                      </p:cBhvr>
                                      <p:to>
                                        <p:strVal val="visible"/>
                                      </p:to>
                                    </p:set>
                                    <p:anim calcmode="lin" valueType="num">
                                      <p:cBhvr>
                                        <p:cTn id="38" dur="500" fill="hold"/>
                                        <p:tgtEl>
                                          <p:spTgt spid="2148355"/>
                                        </p:tgtEl>
                                        <p:attrNameLst>
                                          <p:attrName>ppt_w</p:attrName>
                                        </p:attrNameLst>
                                      </p:cBhvr>
                                      <p:tavLst>
                                        <p:tav tm="0">
                                          <p:val>
                                            <p:fltVal val="0"/>
                                          </p:val>
                                        </p:tav>
                                        <p:tav tm="100000">
                                          <p:val>
                                            <p:strVal val="#ppt_w"/>
                                          </p:val>
                                        </p:tav>
                                      </p:tavLst>
                                    </p:anim>
                                    <p:anim calcmode="lin" valueType="num">
                                      <p:cBhvr>
                                        <p:cTn id="39" dur="500" fill="hold"/>
                                        <p:tgtEl>
                                          <p:spTgt spid="2148355"/>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499"/>
                                          </p:stCondLst>
                                        </p:cTn>
                                        <p:tgtEl>
                                          <p:spTgt spid="2148356"/>
                                        </p:tgtEl>
                                        <p:attrNameLst>
                                          <p:attrName>style.visibility</p:attrName>
                                        </p:attrNameLst>
                                      </p:cBhvr>
                                      <p:to>
                                        <p:strVal val="visible"/>
                                      </p:to>
                                    </p:set>
                                  </p:childTnLst>
                                </p:cTn>
                              </p:par>
                            </p:childTnLst>
                          </p:cTn>
                        </p:par>
                        <p:par>
                          <p:cTn id="43" fill="hold">
                            <p:stCondLst>
                              <p:cond delay="2000"/>
                            </p:stCondLst>
                            <p:childTnLst>
                              <p:par>
                                <p:cTn id="44" presetID="22" presetClass="entr" presetSubtype="2" fill="hold" grpId="0" nodeType="afterEffect">
                                  <p:stCondLst>
                                    <p:cond delay="0"/>
                                  </p:stCondLst>
                                  <p:childTnLst>
                                    <p:set>
                                      <p:cBhvr>
                                        <p:cTn id="45" dur="1" fill="hold">
                                          <p:stCondLst>
                                            <p:cond delay="0"/>
                                          </p:stCondLst>
                                        </p:cTn>
                                        <p:tgtEl>
                                          <p:spTgt spid="2148402"/>
                                        </p:tgtEl>
                                        <p:attrNameLst>
                                          <p:attrName>style.visibility</p:attrName>
                                        </p:attrNameLst>
                                      </p:cBhvr>
                                      <p:to>
                                        <p:strVal val="visible"/>
                                      </p:to>
                                    </p:set>
                                    <p:animEffect transition="in" filter="wipe(right)">
                                      <p:cBhvr>
                                        <p:cTn id="46" dur="500"/>
                                        <p:tgtEl>
                                          <p:spTgt spid="2148402"/>
                                        </p:tgtEl>
                                      </p:cBhvr>
                                    </p:animEffect>
                                  </p:childTnLst>
                                </p:cTn>
                              </p:par>
                            </p:childTnLst>
                          </p:cTn>
                        </p:par>
                        <p:par>
                          <p:cTn id="47" fill="hold">
                            <p:stCondLst>
                              <p:cond delay="2500"/>
                            </p:stCondLst>
                            <p:childTnLst>
                              <p:par>
                                <p:cTn id="48" presetID="1" presetClass="entr" presetSubtype="0" fill="hold" nodeType="afterEffect">
                                  <p:stCondLst>
                                    <p:cond delay="0"/>
                                  </p:stCondLst>
                                  <p:childTnLst>
                                    <p:set>
                                      <p:cBhvr>
                                        <p:cTn id="49" dur="1" fill="hold">
                                          <p:stCondLst>
                                            <p:cond delay="499"/>
                                          </p:stCondLst>
                                        </p:cTn>
                                        <p:tgtEl>
                                          <p:spTgt spid="2148358"/>
                                        </p:tgtEl>
                                        <p:attrNameLst>
                                          <p:attrName>style.visibility</p:attrName>
                                        </p:attrNameLst>
                                      </p:cBhvr>
                                      <p:to>
                                        <p:strVal val="visible"/>
                                      </p:to>
                                    </p:set>
                                  </p:childTnLst>
                                </p:cTn>
                              </p:par>
                            </p:childTnLst>
                          </p:cTn>
                        </p:par>
                        <p:par>
                          <p:cTn id="50" fill="hold">
                            <p:stCondLst>
                              <p:cond delay="3000"/>
                            </p:stCondLst>
                            <p:childTnLst>
                              <p:par>
                                <p:cTn id="51" presetID="2" presetClass="entr" presetSubtype="4" fill="hold" grpId="0" nodeType="afterEffect">
                                  <p:stCondLst>
                                    <p:cond delay="0"/>
                                  </p:stCondLst>
                                  <p:childTnLst>
                                    <p:set>
                                      <p:cBhvr>
                                        <p:cTn id="52" dur="1" fill="hold">
                                          <p:stCondLst>
                                            <p:cond delay="0"/>
                                          </p:stCondLst>
                                        </p:cTn>
                                        <p:tgtEl>
                                          <p:spTgt spid="2148392"/>
                                        </p:tgtEl>
                                        <p:attrNameLst>
                                          <p:attrName>style.visibility</p:attrName>
                                        </p:attrNameLst>
                                      </p:cBhvr>
                                      <p:to>
                                        <p:strVal val="visible"/>
                                      </p:to>
                                    </p:set>
                                    <p:anim calcmode="lin" valueType="num">
                                      <p:cBhvr additive="base">
                                        <p:cTn id="53" dur="500" fill="hold"/>
                                        <p:tgtEl>
                                          <p:spTgt spid="2148392"/>
                                        </p:tgtEl>
                                        <p:attrNameLst>
                                          <p:attrName>ppt_x</p:attrName>
                                        </p:attrNameLst>
                                      </p:cBhvr>
                                      <p:tavLst>
                                        <p:tav tm="0">
                                          <p:val>
                                            <p:strVal val="#ppt_x"/>
                                          </p:val>
                                        </p:tav>
                                        <p:tav tm="100000">
                                          <p:val>
                                            <p:strVal val="#ppt_x"/>
                                          </p:val>
                                        </p:tav>
                                      </p:tavLst>
                                    </p:anim>
                                    <p:anim calcmode="lin" valueType="num">
                                      <p:cBhvr additive="base">
                                        <p:cTn id="54" dur="500" fill="hold"/>
                                        <p:tgtEl>
                                          <p:spTgt spid="2148392"/>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 presetClass="entr" presetSubtype="0" fill="hold" nodeType="afterEffect">
                                  <p:stCondLst>
                                    <p:cond delay="0"/>
                                  </p:stCondLst>
                                  <p:childTnLst>
                                    <p:set>
                                      <p:cBhvr>
                                        <p:cTn id="57" dur="1" fill="hold">
                                          <p:stCondLst>
                                            <p:cond delay="499"/>
                                          </p:stCondLst>
                                        </p:cTn>
                                        <p:tgtEl>
                                          <p:spTgt spid="214836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iterate type="wd">
                                    <p:tmPct val="100000"/>
                                  </p:iterate>
                                  <p:childTnLst>
                                    <p:set>
                                      <p:cBhvr>
                                        <p:cTn id="61" dur="1" fill="hold">
                                          <p:stCondLst>
                                            <p:cond delay="0"/>
                                          </p:stCondLst>
                                        </p:cTn>
                                        <p:tgtEl>
                                          <p:spTgt spid="2148363"/>
                                        </p:tgtEl>
                                        <p:attrNameLst>
                                          <p:attrName>style.visibility</p:attrName>
                                        </p:attrNameLst>
                                      </p:cBhvr>
                                      <p:to>
                                        <p:strVal val="visible"/>
                                      </p:to>
                                    </p:set>
                                    <p:anim calcmode="lin" valueType="num">
                                      <p:cBhvr additive="base">
                                        <p:cTn id="62" dur="300" fill="hold"/>
                                        <p:tgtEl>
                                          <p:spTgt spid="2148363"/>
                                        </p:tgtEl>
                                        <p:attrNameLst>
                                          <p:attrName>ppt_x</p:attrName>
                                        </p:attrNameLst>
                                      </p:cBhvr>
                                      <p:tavLst>
                                        <p:tav tm="0">
                                          <p:val>
                                            <p:strVal val="0-#ppt_w/2"/>
                                          </p:val>
                                        </p:tav>
                                        <p:tav tm="100000">
                                          <p:val>
                                            <p:strVal val="#ppt_x"/>
                                          </p:val>
                                        </p:tav>
                                      </p:tavLst>
                                    </p:anim>
                                    <p:anim calcmode="lin" valueType="num">
                                      <p:cBhvr additive="base">
                                        <p:cTn id="63" dur="300" fill="hold"/>
                                        <p:tgtEl>
                                          <p:spTgt spid="2148363"/>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48400"/>
                                        </p:tgtEl>
                                        <p:attrNameLst>
                                          <p:attrName>style.visibility</p:attrName>
                                        </p:attrNameLst>
                                      </p:cBhvr>
                                      <p:to>
                                        <p:strVal val="visible"/>
                                      </p:to>
                                    </p:set>
                                    <p:animEffect transition="in" filter="wipe(left)">
                                      <p:cBhvr>
                                        <p:cTn id="68" dur="500"/>
                                        <p:tgtEl>
                                          <p:spTgt spid="2148400"/>
                                        </p:tgtEl>
                                      </p:cBhvr>
                                    </p:animEffec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499"/>
                                          </p:stCondLst>
                                        </p:cTn>
                                        <p:tgtEl>
                                          <p:spTgt spid="214836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2148375"/>
                                        </p:tgtEl>
                                        <p:attrNameLst>
                                          <p:attrName>style.visibility</p:attrName>
                                        </p:attrNameLst>
                                      </p:cBhvr>
                                      <p:to>
                                        <p:strVal val="visible"/>
                                      </p:to>
                                    </p:set>
                                    <p:animEffect transition="in" filter="slide(fromBottom)">
                                      <p:cBhvr>
                                        <p:cTn id="76" dur="500"/>
                                        <p:tgtEl>
                                          <p:spTgt spid="2148375"/>
                                        </p:tgtEl>
                                      </p:cBhvr>
                                    </p:animEffect>
                                  </p:childTnLst>
                                </p:cTn>
                              </p:par>
                            </p:childTnLst>
                          </p:cTn>
                        </p:par>
                        <p:par>
                          <p:cTn id="77" fill="hold">
                            <p:stCondLst>
                              <p:cond delay="500"/>
                            </p:stCondLst>
                            <p:childTnLst>
                              <p:par>
                                <p:cTn id="78" presetID="1" presetClass="entr" presetSubtype="0" fill="hold" nodeType="afterEffect">
                                  <p:stCondLst>
                                    <p:cond delay="0"/>
                                  </p:stCondLst>
                                  <p:childTnLst>
                                    <p:set>
                                      <p:cBhvr>
                                        <p:cTn id="79" dur="1" fill="hold">
                                          <p:stCondLst>
                                            <p:cond delay="499"/>
                                          </p:stCondLst>
                                        </p:cTn>
                                        <p:tgtEl>
                                          <p:spTgt spid="2148364"/>
                                        </p:tgtEl>
                                        <p:attrNameLst>
                                          <p:attrName>style.visibility</p:attrName>
                                        </p:attrNameLst>
                                      </p:cBhvr>
                                      <p:to>
                                        <p:strVal val="visible"/>
                                      </p:to>
                                    </p:set>
                                  </p:childTnLst>
                                </p:cTn>
                              </p:par>
                            </p:childTnLst>
                          </p:cTn>
                        </p:par>
                        <p:par>
                          <p:cTn id="80" fill="hold">
                            <p:stCondLst>
                              <p:cond delay="1000"/>
                            </p:stCondLst>
                            <p:childTnLst>
                              <p:par>
                                <p:cTn id="81" presetID="4" presetClass="entr" presetSubtype="16" fill="hold" grpId="0" nodeType="afterEffect">
                                  <p:stCondLst>
                                    <p:cond delay="0"/>
                                  </p:stCondLst>
                                  <p:childTnLst>
                                    <p:set>
                                      <p:cBhvr>
                                        <p:cTn id="82" dur="1" fill="hold">
                                          <p:stCondLst>
                                            <p:cond delay="0"/>
                                          </p:stCondLst>
                                        </p:cTn>
                                        <p:tgtEl>
                                          <p:spTgt spid="2148365"/>
                                        </p:tgtEl>
                                        <p:attrNameLst>
                                          <p:attrName>style.visibility</p:attrName>
                                        </p:attrNameLst>
                                      </p:cBhvr>
                                      <p:to>
                                        <p:strVal val="visible"/>
                                      </p:to>
                                    </p:set>
                                    <p:animEffect transition="in" filter="box(in)">
                                      <p:cBhvr>
                                        <p:cTn id="83" dur="500"/>
                                        <p:tgtEl>
                                          <p:spTgt spid="2148365"/>
                                        </p:tgtEl>
                                      </p:cBhvr>
                                    </p:animEffect>
                                  </p:childTnLst>
                                </p:cTn>
                              </p:par>
                            </p:childTnLst>
                          </p:cTn>
                        </p:par>
                        <p:par>
                          <p:cTn id="84" fill="hold">
                            <p:stCondLst>
                              <p:cond delay="1500"/>
                            </p:stCondLst>
                            <p:childTnLst>
                              <p:par>
                                <p:cTn id="85" presetID="1" presetClass="entr" presetSubtype="0" fill="hold" nodeType="afterEffect">
                                  <p:stCondLst>
                                    <p:cond delay="0"/>
                                  </p:stCondLst>
                                  <p:childTnLst>
                                    <p:set>
                                      <p:cBhvr>
                                        <p:cTn id="86" dur="1" fill="hold">
                                          <p:stCondLst>
                                            <p:cond delay="499"/>
                                          </p:stCondLst>
                                        </p:cTn>
                                        <p:tgtEl>
                                          <p:spTgt spid="2148367"/>
                                        </p:tgtEl>
                                        <p:attrNameLst>
                                          <p:attrName>style.visibility</p:attrName>
                                        </p:attrNameLst>
                                      </p:cBhvr>
                                      <p:to>
                                        <p:strVal val="visible"/>
                                      </p:to>
                                    </p:set>
                                  </p:childTnLst>
                                </p:cTn>
                              </p:par>
                            </p:childTnLst>
                          </p:cTn>
                        </p:par>
                        <p:par>
                          <p:cTn id="87" fill="hold">
                            <p:stCondLst>
                              <p:cond delay="2000"/>
                            </p:stCondLst>
                            <p:childTnLst>
                              <p:par>
                                <p:cTn id="88" presetID="5" presetClass="entr" presetSubtype="10" fill="hold" grpId="0" nodeType="afterEffect">
                                  <p:stCondLst>
                                    <p:cond delay="0"/>
                                  </p:stCondLst>
                                  <p:childTnLst>
                                    <p:set>
                                      <p:cBhvr>
                                        <p:cTn id="89" dur="1" fill="hold">
                                          <p:stCondLst>
                                            <p:cond delay="0"/>
                                          </p:stCondLst>
                                        </p:cTn>
                                        <p:tgtEl>
                                          <p:spTgt spid="2148366"/>
                                        </p:tgtEl>
                                        <p:attrNameLst>
                                          <p:attrName>style.visibility</p:attrName>
                                        </p:attrNameLst>
                                      </p:cBhvr>
                                      <p:to>
                                        <p:strVal val="visible"/>
                                      </p:to>
                                    </p:set>
                                    <p:animEffect transition="in" filter="checkerboard(across)">
                                      <p:cBhvr>
                                        <p:cTn id="90" dur="500"/>
                                        <p:tgtEl>
                                          <p:spTgt spid="214836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148372"/>
                                        </p:tgtEl>
                                        <p:attrNameLst>
                                          <p:attrName>style.visibility</p:attrName>
                                        </p:attrNameLst>
                                      </p:cBhvr>
                                      <p:to>
                                        <p:strVal val="visible"/>
                                      </p:to>
                                    </p:set>
                                    <p:animEffect transition="in" filter="wipe(left)">
                                      <p:cBhvr>
                                        <p:cTn id="95" dur="500"/>
                                        <p:tgtEl>
                                          <p:spTgt spid="214837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148373"/>
                                        </p:tgtEl>
                                        <p:attrNameLst>
                                          <p:attrName>style.visibility</p:attrName>
                                        </p:attrNameLst>
                                      </p:cBhvr>
                                      <p:to>
                                        <p:strVal val="visible"/>
                                      </p:to>
                                    </p:set>
                                    <p:animEffect transition="in" filter="wipe(left)">
                                      <p:cBhvr>
                                        <p:cTn id="100" dur="500"/>
                                        <p:tgtEl>
                                          <p:spTgt spid="2148373"/>
                                        </p:tgtEl>
                                      </p:cBhvr>
                                    </p:animEffect>
                                  </p:childTnLst>
                                </p:cTn>
                              </p:par>
                            </p:childTnLst>
                          </p:cTn>
                        </p:par>
                        <p:par>
                          <p:cTn id="101" fill="hold">
                            <p:stCondLst>
                              <p:cond delay="500"/>
                            </p:stCondLst>
                            <p:childTnLst>
                              <p:par>
                                <p:cTn id="102" presetID="4" presetClass="entr" presetSubtype="16" fill="hold" grpId="0" nodeType="afterEffect">
                                  <p:stCondLst>
                                    <p:cond delay="0"/>
                                  </p:stCondLst>
                                  <p:childTnLst>
                                    <p:set>
                                      <p:cBhvr>
                                        <p:cTn id="103" dur="1" fill="hold">
                                          <p:stCondLst>
                                            <p:cond delay="0"/>
                                          </p:stCondLst>
                                        </p:cTn>
                                        <p:tgtEl>
                                          <p:spTgt spid="2148374"/>
                                        </p:tgtEl>
                                        <p:attrNameLst>
                                          <p:attrName>style.visibility</p:attrName>
                                        </p:attrNameLst>
                                      </p:cBhvr>
                                      <p:to>
                                        <p:strVal val="visible"/>
                                      </p:to>
                                    </p:set>
                                    <p:animEffect transition="in" filter="box(in)">
                                      <p:cBhvr>
                                        <p:cTn id="104" dur="500"/>
                                        <p:tgtEl>
                                          <p:spTgt spid="2148374"/>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2148376"/>
                                        </p:tgtEl>
                                        <p:attrNameLst>
                                          <p:attrName>style.visibility</p:attrName>
                                        </p:attrNameLst>
                                      </p:cBhvr>
                                      <p:to>
                                        <p:strVal val="visible"/>
                                      </p:to>
                                    </p:set>
                                    <p:anim calcmode="lin" valueType="num">
                                      <p:cBhvr additive="base">
                                        <p:cTn id="109" dur="500" fill="hold"/>
                                        <p:tgtEl>
                                          <p:spTgt spid="2148376"/>
                                        </p:tgtEl>
                                        <p:attrNameLst>
                                          <p:attrName>ppt_x</p:attrName>
                                        </p:attrNameLst>
                                      </p:cBhvr>
                                      <p:tavLst>
                                        <p:tav tm="0">
                                          <p:val>
                                            <p:strVal val="1+#ppt_w/2"/>
                                          </p:val>
                                        </p:tav>
                                        <p:tav tm="100000">
                                          <p:val>
                                            <p:strVal val="#ppt_x"/>
                                          </p:val>
                                        </p:tav>
                                      </p:tavLst>
                                    </p:anim>
                                    <p:anim calcmode="lin" valueType="num">
                                      <p:cBhvr additive="base">
                                        <p:cTn id="110" dur="500" fill="hold"/>
                                        <p:tgtEl>
                                          <p:spTgt spid="2148376"/>
                                        </p:tgtEl>
                                        <p:attrNameLst>
                                          <p:attrName>ppt_y</p:attrName>
                                        </p:attrNameLst>
                                      </p:cBhvr>
                                      <p:tavLst>
                                        <p:tav tm="0">
                                          <p:val>
                                            <p:strVal val="#ppt_y"/>
                                          </p:val>
                                        </p:tav>
                                        <p:tav tm="100000">
                                          <p:val>
                                            <p:strVal val="#ppt_y"/>
                                          </p:val>
                                        </p:tav>
                                      </p:tavLst>
                                    </p:anim>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499"/>
                                          </p:stCondLst>
                                        </p:cTn>
                                        <p:tgtEl>
                                          <p:spTgt spid="2148368"/>
                                        </p:tgtEl>
                                        <p:attrNameLst>
                                          <p:attrName>style.visibility</p:attrName>
                                        </p:attrNameLst>
                                      </p:cBhvr>
                                      <p:to>
                                        <p:strVal val="visible"/>
                                      </p:to>
                                    </p:set>
                                  </p:childTnLst>
                                </p:cTn>
                              </p:par>
                            </p:childTnLst>
                          </p:cTn>
                        </p:par>
                        <p:par>
                          <p:cTn id="114" fill="hold">
                            <p:stCondLst>
                              <p:cond delay="1000"/>
                            </p:stCondLst>
                            <p:childTnLst>
                              <p:par>
                                <p:cTn id="115" presetID="1" presetClass="entr" presetSubtype="0" fill="hold" grpId="0" nodeType="afterEffect">
                                  <p:stCondLst>
                                    <p:cond delay="0"/>
                                  </p:stCondLst>
                                  <p:childTnLst>
                                    <p:set>
                                      <p:cBhvr>
                                        <p:cTn id="116" dur="1" fill="hold">
                                          <p:stCondLst>
                                            <p:cond delay="499"/>
                                          </p:stCondLst>
                                        </p:cTn>
                                        <p:tgtEl>
                                          <p:spTgt spid="2148369"/>
                                        </p:tgtEl>
                                        <p:attrNameLst>
                                          <p:attrName>style.visibility</p:attrName>
                                        </p:attrNameLst>
                                      </p:cBhvr>
                                      <p:to>
                                        <p:strVal val="visible"/>
                                      </p:to>
                                    </p:set>
                                  </p:childTnLst>
                                </p:cTn>
                              </p:par>
                            </p:childTnLst>
                          </p:cTn>
                        </p:par>
                        <p:par>
                          <p:cTn id="117" fill="hold">
                            <p:stCondLst>
                              <p:cond delay="1500"/>
                            </p:stCondLst>
                            <p:childTnLst>
                              <p:par>
                                <p:cTn id="118" presetID="1" presetClass="entr" presetSubtype="0" fill="hold" nodeType="afterEffect">
                                  <p:stCondLst>
                                    <p:cond delay="0"/>
                                  </p:stCondLst>
                                  <p:childTnLst>
                                    <p:set>
                                      <p:cBhvr>
                                        <p:cTn id="119" dur="1" fill="hold">
                                          <p:stCondLst>
                                            <p:cond delay="499"/>
                                          </p:stCondLst>
                                        </p:cTn>
                                        <p:tgtEl>
                                          <p:spTgt spid="2148371"/>
                                        </p:tgtEl>
                                        <p:attrNameLst>
                                          <p:attrName>style.visibility</p:attrName>
                                        </p:attrNameLst>
                                      </p:cBhvr>
                                      <p:to>
                                        <p:strVal val="visible"/>
                                      </p:to>
                                    </p:set>
                                  </p:childTnLst>
                                </p:cTn>
                              </p:par>
                            </p:childTnLst>
                          </p:cTn>
                        </p:par>
                        <p:par>
                          <p:cTn id="120" fill="hold">
                            <p:stCondLst>
                              <p:cond delay="2000"/>
                            </p:stCondLst>
                            <p:childTnLst>
                              <p:par>
                                <p:cTn id="121" presetID="3" presetClass="entr" presetSubtype="10" fill="hold" grpId="0" nodeType="afterEffect">
                                  <p:stCondLst>
                                    <p:cond delay="0"/>
                                  </p:stCondLst>
                                  <p:childTnLst>
                                    <p:set>
                                      <p:cBhvr>
                                        <p:cTn id="122" dur="1" fill="hold">
                                          <p:stCondLst>
                                            <p:cond delay="0"/>
                                          </p:stCondLst>
                                        </p:cTn>
                                        <p:tgtEl>
                                          <p:spTgt spid="2148370"/>
                                        </p:tgtEl>
                                        <p:attrNameLst>
                                          <p:attrName>style.visibility</p:attrName>
                                        </p:attrNameLst>
                                      </p:cBhvr>
                                      <p:to>
                                        <p:strVal val="visible"/>
                                      </p:to>
                                    </p:set>
                                    <p:animEffect transition="in" filter="blinds(horizontal)">
                                      <p:cBhvr>
                                        <p:cTn id="123" dur="500"/>
                                        <p:tgtEl>
                                          <p:spTgt spid="2148370"/>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2148377"/>
                                        </p:tgtEl>
                                        <p:attrNameLst>
                                          <p:attrName>style.visibility</p:attrName>
                                        </p:attrNameLst>
                                      </p:cBhvr>
                                      <p:to>
                                        <p:strVal val="visible"/>
                                      </p:to>
                                    </p:set>
                                    <p:animEffect transition="in" filter="blinds(horizontal)">
                                      <p:cBhvr>
                                        <p:cTn id="128" dur="500"/>
                                        <p:tgtEl>
                                          <p:spTgt spid="2148377"/>
                                        </p:tgtEl>
                                      </p:cBhvr>
                                    </p:animEffect>
                                  </p:childTnLst>
                                </p:cTn>
                              </p:par>
                            </p:childTnLst>
                          </p:cTn>
                        </p:par>
                        <p:par>
                          <p:cTn id="129" fill="hold">
                            <p:stCondLst>
                              <p:cond delay="500"/>
                            </p:stCondLst>
                            <p:childTnLst>
                              <p:par>
                                <p:cTn id="130" presetID="1" presetClass="entr" presetSubtype="0" fill="hold" nodeType="afterEffect">
                                  <p:stCondLst>
                                    <p:cond delay="0"/>
                                  </p:stCondLst>
                                  <p:childTnLst>
                                    <p:set>
                                      <p:cBhvr>
                                        <p:cTn id="131" dur="1" fill="hold">
                                          <p:stCondLst>
                                            <p:cond delay="499"/>
                                          </p:stCondLst>
                                        </p:cTn>
                                        <p:tgtEl>
                                          <p:spTgt spid="2148378"/>
                                        </p:tgtEl>
                                        <p:attrNameLst>
                                          <p:attrName>style.visibility</p:attrName>
                                        </p:attrNameLst>
                                      </p:cBhvr>
                                      <p:to>
                                        <p:strVal val="visible"/>
                                      </p:to>
                                    </p:set>
                                  </p:childTnLst>
                                </p:cTn>
                              </p:par>
                            </p:childTnLst>
                          </p:cTn>
                        </p:par>
                        <p:par>
                          <p:cTn id="132" fill="hold">
                            <p:stCondLst>
                              <p:cond delay="1000"/>
                            </p:stCondLst>
                            <p:childTnLst>
                              <p:par>
                                <p:cTn id="133" presetID="1" presetClass="entr" presetSubtype="0" fill="hold" grpId="0" nodeType="afterEffect">
                                  <p:stCondLst>
                                    <p:cond delay="0"/>
                                  </p:stCondLst>
                                  <p:childTnLst>
                                    <p:set>
                                      <p:cBhvr>
                                        <p:cTn id="134" dur="1" fill="hold">
                                          <p:stCondLst>
                                            <p:cond delay="499"/>
                                          </p:stCondLst>
                                        </p:cTn>
                                        <p:tgtEl>
                                          <p:spTgt spid="2148381"/>
                                        </p:tgtEl>
                                        <p:attrNameLst>
                                          <p:attrName>style.visibility</p:attrName>
                                        </p:attrNameLst>
                                      </p:cBhvr>
                                      <p:to>
                                        <p:strVal val="visible"/>
                                      </p:to>
                                    </p:set>
                                  </p:childTnLst>
                                </p:cTn>
                              </p:par>
                            </p:childTnLst>
                          </p:cTn>
                        </p:par>
                        <p:par>
                          <p:cTn id="135" fill="hold">
                            <p:stCondLst>
                              <p:cond delay="1500"/>
                            </p:stCondLst>
                            <p:childTnLst>
                              <p:par>
                                <p:cTn id="136" presetID="1" presetClass="entr" presetSubtype="0" fill="hold" nodeType="afterEffect">
                                  <p:stCondLst>
                                    <p:cond delay="0"/>
                                  </p:stCondLst>
                                  <p:childTnLst>
                                    <p:set>
                                      <p:cBhvr>
                                        <p:cTn id="137" dur="1" fill="hold">
                                          <p:stCondLst>
                                            <p:cond delay="499"/>
                                          </p:stCondLst>
                                        </p:cTn>
                                        <p:tgtEl>
                                          <p:spTgt spid="2148379"/>
                                        </p:tgtEl>
                                        <p:attrNameLst>
                                          <p:attrName>style.visibility</p:attrName>
                                        </p:attrNameLst>
                                      </p:cBhvr>
                                      <p:to>
                                        <p:strVal val="visible"/>
                                      </p:to>
                                    </p:set>
                                  </p:childTnLst>
                                </p:cTn>
                              </p:par>
                            </p:childTnLst>
                          </p:cTn>
                        </p:par>
                        <p:par>
                          <p:cTn id="138" fill="hold">
                            <p:stCondLst>
                              <p:cond delay="2000"/>
                            </p:stCondLst>
                            <p:childTnLst>
                              <p:par>
                                <p:cTn id="139" presetID="14" presetClass="entr" presetSubtype="10" fill="hold" grpId="0" nodeType="afterEffect">
                                  <p:stCondLst>
                                    <p:cond delay="0"/>
                                  </p:stCondLst>
                                  <p:childTnLst>
                                    <p:set>
                                      <p:cBhvr>
                                        <p:cTn id="140" dur="1" fill="hold">
                                          <p:stCondLst>
                                            <p:cond delay="0"/>
                                          </p:stCondLst>
                                        </p:cTn>
                                        <p:tgtEl>
                                          <p:spTgt spid="2148380"/>
                                        </p:tgtEl>
                                        <p:attrNameLst>
                                          <p:attrName>style.visibility</p:attrName>
                                        </p:attrNameLst>
                                      </p:cBhvr>
                                      <p:to>
                                        <p:strVal val="visible"/>
                                      </p:to>
                                    </p:set>
                                    <p:animEffect transition="in" filter="randombar(horizontal)">
                                      <p:cBhvr>
                                        <p:cTn id="141" dur="500"/>
                                        <p:tgtEl>
                                          <p:spTgt spid="2148380"/>
                                        </p:tgtEl>
                                      </p:cBhvr>
                                    </p:animEffect>
                                  </p:childTnLst>
                                </p:cTn>
                              </p:par>
                            </p:childTnLst>
                          </p:cTn>
                        </p:par>
                      </p:childTnLst>
                    </p:cTn>
                  </p:par>
                  <p:par>
                    <p:cTn id="142" fill="hold">
                      <p:stCondLst>
                        <p:cond delay="indefinite"/>
                      </p:stCondLst>
                      <p:childTnLst>
                        <p:par>
                          <p:cTn id="143" fill="hold">
                            <p:stCondLst>
                              <p:cond delay="0"/>
                            </p:stCondLst>
                            <p:childTnLst>
                              <p:par>
                                <p:cTn id="144" presetID="7" presetClass="entr" presetSubtype="2" fill="hold" grpId="0" nodeType="clickEffect">
                                  <p:stCondLst>
                                    <p:cond delay="0"/>
                                  </p:stCondLst>
                                  <p:childTnLst>
                                    <p:set>
                                      <p:cBhvr>
                                        <p:cTn id="145" dur="1" fill="hold">
                                          <p:stCondLst>
                                            <p:cond delay="0"/>
                                          </p:stCondLst>
                                        </p:cTn>
                                        <p:tgtEl>
                                          <p:spTgt spid="2148357"/>
                                        </p:tgtEl>
                                        <p:attrNameLst>
                                          <p:attrName>style.visibility</p:attrName>
                                        </p:attrNameLst>
                                      </p:cBhvr>
                                      <p:to>
                                        <p:strVal val="visible"/>
                                      </p:to>
                                    </p:set>
                                    <p:anim calcmode="lin" valueType="num">
                                      <p:cBhvr additive="base">
                                        <p:cTn id="146" dur="5000" fill="hold"/>
                                        <p:tgtEl>
                                          <p:spTgt spid="2148357"/>
                                        </p:tgtEl>
                                        <p:attrNameLst>
                                          <p:attrName>ppt_x</p:attrName>
                                        </p:attrNameLst>
                                      </p:cBhvr>
                                      <p:tavLst>
                                        <p:tav tm="0">
                                          <p:val>
                                            <p:strVal val="1+#ppt_w/2"/>
                                          </p:val>
                                        </p:tav>
                                        <p:tav tm="100000">
                                          <p:val>
                                            <p:strVal val="#ppt_x"/>
                                          </p:val>
                                        </p:tav>
                                      </p:tavLst>
                                    </p:anim>
                                    <p:anim calcmode="lin" valueType="num">
                                      <p:cBhvr additive="base">
                                        <p:cTn id="147" dur="5000" fill="hold"/>
                                        <p:tgtEl>
                                          <p:spTgt spid="2148357"/>
                                        </p:tgtEl>
                                        <p:attrNameLst>
                                          <p:attrName>ppt_y</p:attrName>
                                        </p:attrNameLst>
                                      </p:cBhvr>
                                      <p:tavLst>
                                        <p:tav tm="0">
                                          <p:val>
                                            <p:strVal val="#ppt_y"/>
                                          </p:val>
                                        </p:tav>
                                        <p:tav tm="100000">
                                          <p:val>
                                            <p:strVal val="#ppt_y"/>
                                          </p:val>
                                        </p:tav>
                                      </p:tavLst>
                                    </p:anim>
                                  </p:childTnLst>
                                </p:cTn>
                              </p:par>
                            </p:childTnLst>
                          </p:cTn>
                        </p:par>
                        <p:par>
                          <p:cTn id="148" fill="hold">
                            <p:stCondLst>
                              <p:cond delay="5000"/>
                            </p:stCondLst>
                            <p:childTnLst>
                              <p:par>
                                <p:cTn id="149" presetID="9" presetClass="entr" presetSubtype="0" fill="hold" grpId="0" nodeType="afterEffect">
                                  <p:stCondLst>
                                    <p:cond delay="0"/>
                                  </p:stCondLst>
                                  <p:childTnLst>
                                    <p:set>
                                      <p:cBhvr>
                                        <p:cTn id="150" dur="1" fill="hold">
                                          <p:stCondLst>
                                            <p:cond delay="0"/>
                                          </p:stCondLst>
                                        </p:cTn>
                                        <p:tgtEl>
                                          <p:spTgt spid="2148359"/>
                                        </p:tgtEl>
                                        <p:attrNameLst>
                                          <p:attrName>style.visibility</p:attrName>
                                        </p:attrNameLst>
                                      </p:cBhvr>
                                      <p:to>
                                        <p:strVal val="visible"/>
                                      </p:to>
                                    </p:set>
                                    <p:animEffect transition="in" filter="dissolve">
                                      <p:cBhvr>
                                        <p:cTn id="151" dur="500"/>
                                        <p:tgtEl>
                                          <p:spTgt spid="2148359"/>
                                        </p:tgtEl>
                                      </p:cBhvr>
                                    </p:animEffect>
                                  </p:childTnLst>
                                </p:cTn>
                              </p:par>
                            </p:childTnLst>
                          </p:cTn>
                        </p:par>
                        <p:par>
                          <p:cTn id="152" fill="hold">
                            <p:stCondLst>
                              <p:cond delay="5500"/>
                            </p:stCondLst>
                            <p:childTnLst>
                              <p:par>
                                <p:cTn id="153" presetID="1" presetClass="entr" presetSubtype="0" fill="hold" nodeType="afterEffect">
                                  <p:stCondLst>
                                    <p:cond delay="0"/>
                                  </p:stCondLst>
                                  <p:childTnLst>
                                    <p:set>
                                      <p:cBhvr>
                                        <p:cTn id="154" dur="1" fill="hold">
                                          <p:stCondLst>
                                            <p:cond delay="499"/>
                                          </p:stCondLst>
                                        </p:cTn>
                                        <p:tgtEl>
                                          <p:spTgt spid="214836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2148405"/>
                                        </p:tgtEl>
                                        <p:attrNameLst>
                                          <p:attrName>style.visibility</p:attrName>
                                        </p:attrNameLst>
                                      </p:cBhvr>
                                      <p:to>
                                        <p:strVal val="visible"/>
                                      </p:to>
                                    </p:set>
                                    <p:animEffect transition="in" filter="wipe(left)">
                                      <p:cBhvr>
                                        <p:cTn id="159" dur="500"/>
                                        <p:tgtEl>
                                          <p:spTgt spid="214840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2148403"/>
                                        </p:tgtEl>
                                        <p:attrNameLst>
                                          <p:attrName>style.visibility</p:attrName>
                                        </p:attrNameLst>
                                      </p:cBhvr>
                                      <p:to>
                                        <p:strVal val="visible"/>
                                      </p:to>
                                    </p:set>
                                    <p:animEffect transition="in" filter="wipe(left)">
                                      <p:cBhvr>
                                        <p:cTn id="164" dur="500"/>
                                        <p:tgtEl>
                                          <p:spTgt spid="2148403"/>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grpId="0" nodeType="clickEffect">
                                  <p:stCondLst>
                                    <p:cond delay="0"/>
                                  </p:stCondLst>
                                  <p:iterate type="wd">
                                    <p:tmPct val="100000"/>
                                  </p:iterate>
                                  <p:childTnLst>
                                    <p:set>
                                      <p:cBhvr>
                                        <p:cTn id="168" dur="1" fill="hold">
                                          <p:stCondLst>
                                            <p:cond delay="0"/>
                                          </p:stCondLst>
                                        </p:cTn>
                                        <p:tgtEl>
                                          <p:spTgt spid="2148404"/>
                                        </p:tgtEl>
                                        <p:attrNameLst>
                                          <p:attrName>style.visibility</p:attrName>
                                        </p:attrNameLst>
                                      </p:cBhvr>
                                      <p:to>
                                        <p:strVal val="visible"/>
                                      </p:to>
                                    </p:set>
                                    <p:animEffect transition="in" filter="blinds(horizontal)">
                                      <p:cBhvr>
                                        <p:cTn id="169" dur="300"/>
                                        <p:tgtEl>
                                          <p:spTgt spid="2148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8354" grpId="0" animBg="1"/>
      <p:bldP spid="2148357" grpId="0" animBg="1"/>
      <p:bldP spid="2148359" grpId="0" animBg="1"/>
      <p:bldP spid="2148363" grpId="0" animBg="1" autoUpdateAnimBg="0"/>
      <p:bldP spid="2148365" grpId="0" autoUpdateAnimBg="0"/>
      <p:bldP spid="2148366" grpId="0" autoUpdateAnimBg="0"/>
      <p:bldP spid="2148369" grpId="0" autoUpdateAnimBg="0"/>
      <p:bldP spid="2148370" grpId="0" autoUpdateAnimBg="0"/>
      <p:bldP spid="2148374" grpId="0" autoUpdateAnimBg="0"/>
      <p:bldP spid="2148375" grpId="0" animBg="1"/>
      <p:bldP spid="2148376" grpId="0" animBg="1"/>
      <p:bldP spid="2148377" grpId="0" autoUpdateAnimBg="0"/>
      <p:bldP spid="2148380" grpId="0" autoUpdateAnimBg="0"/>
      <p:bldP spid="2148381" grpId="0" autoUpdateAnimBg="0"/>
      <p:bldP spid="2148392" grpId="0" animBg="1"/>
      <p:bldP spid="2148400" grpId="0" animBg="1"/>
      <p:bldP spid="2148401" grpId="0" animBg="1"/>
      <p:bldP spid="2148402" grpId="0" animBg="1"/>
      <p:bldP spid="2148404" grpId="0" animBg="1" autoUpdateAnimBg="0"/>
      <p:bldP spid="2148405" grpId="0" autoUpdateAnimBg="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9378" name="Freeform 2"/>
          <p:cNvSpPr>
            <a:spLocks/>
          </p:cNvSpPr>
          <p:nvPr/>
        </p:nvSpPr>
        <p:spPr bwMode="auto">
          <a:xfrm>
            <a:off x="6300788" y="744389"/>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 name="T9" fmla="*/ 0 w 816"/>
              <a:gd name="T10" fmla="*/ 0 h 816"/>
              <a:gd name="T11" fmla="*/ 816 w 816"/>
              <a:gd name="T12" fmla="*/ 816 h 816"/>
            </a:gdLst>
            <a:ahLst/>
            <a:cxnLst>
              <a:cxn ang="T6">
                <a:pos x="T0" y="T1"/>
              </a:cxn>
              <a:cxn ang="T7">
                <a:pos x="T2" y="T3"/>
              </a:cxn>
              <a:cxn ang="T8">
                <a:pos x="T4" y="T5"/>
              </a:cxn>
            </a:cxnLst>
            <a:rect l="T9" t="T10" r="T11" b="T12"/>
            <a:pathLst>
              <a:path w="816" h="816">
                <a:moveTo>
                  <a:pt x="0" y="0"/>
                </a:moveTo>
                <a:cubicBezTo>
                  <a:pt x="220" y="28"/>
                  <a:pt x="440" y="56"/>
                  <a:pt x="576" y="192"/>
                </a:cubicBezTo>
                <a:cubicBezTo>
                  <a:pt x="712" y="328"/>
                  <a:pt x="764" y="572"/>
                  <a:pt x="816" y="816"/>
                </a:cubicBezTo>
              </a:path>
            </a:pathLst>
          </a:cu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9379" name="Line 3"/>
          <p:cNvSpPr>
            <a:spLocks noChangeShapeType="1"/>
          </p:cNvSpPr>
          <p:nvPr/>
        </p:nvSpPr>
        <p:spPr bwMode="auto">
          <a:xfrm rot="21039174" flipH="1" flipV="1">
            <a:off x="7477125" y="1412726"/>
            <a:ext cx="49213" cy="454025"/>
          </a:xfrm>
          <a:prstGeom prst="line">
            <a:avLst/>
          </a:prstGeom>
          <a:noFill/>
          <a:ln w="571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4"/>
          <p:cNvGrpSpPr>
            <a:grpSpLocks/>
          </p:cNvGrpSpPr>
          <p:nvPr/>
        </p:nvGrpSpPr>
        <p:grpSpPr bwMode="auto">
          <a:xfrm>
            <a:off x="7759700" y="404664"/>
            <a:ext cx="522288" cy="457200"/>
            <a:chOff x="1303" y="26"/>
            <a:chExt cx="329" cy="288"/>
          </a:xfrm>
        </p:grpSpPr>
        <p:sp>
          <p:nvSpPr>
            <p:cNvPr id="5182" name="Oval 5"/>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83" name="Text Box 6"/>
            <p:cNvSpPr txBox="1">
              <a:spLocks noChangeArrowheads="1"/>
            </p:cNvSpPr>
            <p:nvPr/>
          </p:nvSpPr>
          <p:spPr bwMode="auto">
            <a:xfrm>
              <a:off x="1303" y="2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graphicFrame>
        <p:nvGraphicFramePr>
          <p:cNvPr id="2149383" name="Object 7"/>
          <p:cNvGraphicFramePr>
            <a:graphicFrameLocks/>
          </p:cNvGraphicFramePr>
          <p:nvPr>
            <p:extLst>
              <p:ext uri="{D42A27DB-BD31-4B8C-83A1-F6EECF244321}">
                <p14:modId xmlns:p14="http://schemas.microsoft.com/office/powerpoint/2010/main" val="3421148105"/>
              </p:ext>
            </p:extLst>
          </p:nvPr>
        </p:nvGraphicFramePr>
        <p:xfrm>
          <a:off x="6877050" y="1519089"/>
          <a:ext cx="522288" cy="366712"/>
        </p:xfrm>
        <a:graphic>
          <a:graphicData uri="http://schemas.openxmlformats.org/presentationml/2006/ole">
            <mc:AlternateContent xmlns:mc="http://schemas.openxmlformats.org/markup-compatibility/2006">
              <mc:Choice xmlns:v="urn:schemas-microsoft-com:vml" Requires="v">
                <p:oleObj spid="_x0000_s5185" name="Equation" r:id="rId3" imgW="520560" imgH="368280" progId="Equation.3">
                  <p:embed/>
                </p:oleObj>
              </mc:Choice>
              <mc:Fallback>
                <p:oleObj name="Equation" r:id="rId3" imgW="520560" imgH="3682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1519089"/>
                        <a:ext cx="52228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384" name="Line 8"/>
          <p:cNvSpPr>
            <a:spLocks noChangeShapeType="1"/>
          </p:cNvSpPr>
          <p:nvPr/>
        </p:nvSpPr>
        <p:spPr bwMode="auto">
          <a:xfrm flipV="1">
            <a:off x="7550150" y="736451"/>
            <a:ext cx="685800" cy="1143000"/>
          </a:xfrm>
          <a:prstGeom prst="line">
            <a:avLst/>
          </a:prstGeom>
          <a:noFill/>
          <a:ln w="38100">
            <a:solidFill>
              <a:srgbClr val="00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385" name="Object 9"/>
          <p:cNvGraphicFramePr>
            <a:graphicFrameLocks noChangeAspect="1"/>
          </p:cNvGraphicFramePr>
          <p:nvPr>
            <p:extLst>
              <p:ext uri="{D42A27DB-BD31-4B8C-83A1-F6EECF244321}">
                <p14:modId xmlns:p14="http://schemas.microsoft.com/office/powerpoint/2010/main" val="1366263903"/>
              </p:ext>
            </p:extLst>
          </p:nvPr>
        </p:nvGraphicFramePr>
        <p:xfrm>
          <a:off x="7977188" y="1228576"/>
          <a:ext cx="273050" cy="327025"/>
        </p:xfrm>
        <a:graphic>
          <a:graphicData uri="http://schemas.openxmlformats.org/presentationml/2006/ole">
            <mc:AlternateContent xmlns:mc="http://schemas.openxmlformats.org/markup-compatibility/2006">
              <mc:Choice xmlns:v="urn:schemas-microsoft-com:vml" Requires="v">
                <p:oleObj spid="_x0000_s5186" name="公式" r:id="rId5" imgW="126720" imgH="152280" progId="Equation.3">
                  <p:embed/>
                </p:oleObj>
              </mc:Choice>
              <mc:Fallback>
                <p:oleObj name="公式" r:id="rId5" imgW="12672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7188" y="1228576"/>
                        <a:ext cx="273050"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386" name="Object 10"/>
          <p:cNvGraphicFramePr>
            <a:graphicFrameLocks noChangeAspect="1"/>
          </p:cNvGraphicFramePr>
          <p:nvPr>
            <p:extLst>
              <p:ext uri="{D42A27DB-BD31-4B8C-83A1-F6EECF244321}">
                <p14:modId xmlns:p14="http://schemas.microsoft.com/office/powerpoint/2010/main" val="3632001869"/>
              </p:ext>
            </p:extLst>
          </p:nvPr>
        </p:nvGraphicFramePr>
        <p:xfrm>
          <a:off x="7485063" y="1125389"/>
          <a:ext cx="377825" cy="487362"/>
        </p:xfrm>
        <a:graphic>
          <a:graphicData uri="http://schemas.openxmlformats.org/presentationml/2006/ole">
            <mc:AlternateContent xmlns:mc="http://schemas.openxmlformats.org/markup-compatibility/2006">
              <mc:Choice xmlns:v="urn:schemas-microsoft-com:vml" Requires="v">
                <p:oleObj spid="_x0000_s5187" name="Equation" r:id="rId7" imgW="126720" imgH="177480" progId="Equation.3">
                  <p:embed/>
                </p:oleObj>
              </mc:Choice>
              <mc:Fallback>
                <p:oleObj name="Equation" r:id="rId7" imgW="126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5063" y="1125389"/>
                        <a:ext cx="377825"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a:grpSpLocks/>
          </p:cNvGrpSpPr>
          <p:nvPr/>
        </p:nvGrpSpPr>
        <p:grpSpPr bwMode="auto">
          <a:xfrm>
            <a:off x="8434388" y="591989"/>
            <a:ext cx="381000" cy="381000"/>
            <a:chOff x="2304" y="1968"/>
            <a:chExt cx="192" cy="192"/>
          </a:xfrm>
        </p:grpSpPr>
        <p:sp>
          <p:nvSpPr>
            <p:cNvPr id="5178" name="Oval 12"/>
            <p:cNvSpPr>
              <a:spLocks noChangeArrowheads="1"/>
            </p:cNvSpPr>
            <p:nvPr/>
          </p:nvSpPr>
          <p:spPr bwMode="auto">
            <a:xfrm>
              <a:off x="2304" y="1968"/>
              <a:ext cx="192" cy="192"/>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179" name="Group 13"/>
            <p:cNvGrpSpPr>
              <a:grpSpLocks/>
            </p:cNvGrpSpPr>
            <p:nvPr/>
          </p:nvGrpSpPr>
          <p:grpSpPr bwMode="auto">
            <a:xfrm>
              <a:off x="2352" y="2027"/>
              <a:ext cx="100" cy="96"/>
              <a:chOff x="2352" y="2027"/>
              <a:chExt cx="100" cy="96"/>
            </a:xfrm>
          </p:grpSpPr>
          <p:sp>
            <p:nvSpPr>
              <p:cNvPr id="5180" name="Line 14"/>
              <p:cNvSpPr>
                <a:spLocks noChangeShapeType="1"/>
              </p:cNvSpPr>
              <p:nvPr/>
            </p:nvSpPr>
            <p:spPr bwMode="auto">
              <a:xfrm flipH="1">
                <a:off x="2352"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81" name="Line 15"/>
              <p:cNvSpPr>
                <a:spLocks noChangeShapeType="1"/>
              </p:cNvSpPr>
              <p:nvPr/>
            </p:nvSpPr>
            <p:spPr bwMode="auto">
              <a:xfrm>
                <a:off x="2356"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2149392" name="Object 16"/>
          <p:cNvGraphicFramePr>
            <a:graphicFrameLocks noChangeAspect="1"/>
          </p:cNvGraphicFramePr>
          <p:nvPr>
            <p:extLst>
              <p:ext uri="{D42A27DB-BD31-4B8C-83A1-F6EECF244321}">
                <p14:modId xmlns:p14="http://schemas.microsoft.com/office/powerpoint/2010/main" val="2104347028"/>
              </p:ext>
            </p:extLst>
          </p:nvPr>
        </p:nvGraphicFramePr>
        <p:xfrm>
          <a:off x="8388350" y="1052364"/>
          <a:ext cx="381000" cy="476250"/>
        </p:xfrm>
        <a:graphic>
          <a:graphicData uri="http://schemas.openxmlformats.org/presentationml/2006/ole">
            <mc:AlternateContent xmlns:mc="http://schemas.openxmlformats.org/markup-compatibility/2006">
              <mc:Choice xmlns:v="urn:schemas-microsoft-com:vml" Requires="v">
                <p:oleObj spid="_x0000_s5188" name="Equation" r:id="rId9" imgW="152280" imgH="190440" progId="Equation.3">
                  <p:embed/>
                </p:oleObj>
              </mc:Choice>
              <mc:Fallback>
                <p:oleObj name="Equation" r:id="rId9" imgW="152280" imgH="1904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8350" y="1052364"/>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393" name="Arc 17"/>
          <p:cNvSpPr>
            <a:spLocks/>
          </p:cNvSpPr>
          <p:nvPr/>
        </p:nvSpPr>
        <p:spPr bwMode="auto">
          <a:xfrm rot="13117856">
            <a:off x="7451725" y="1560364"/>
            <a:ext cx="211138" cy="285750"/>
          </a:xfrm>
          <a:custGeom>
            <a:avLst/>
            <a:gdLst>
              <a:gd name="T0" fmla="*/ 2147483647 w 15748"/>
              <a:gd name="T1" fmla="*/ 2147483647 h 21398"/>
              <a:gd name="T2" fmla="*/ 2147483647 w 15748"/>
              <a:gd name="T3" fmla="*/ 2147483647 h 21398"/>
              <a:gd name="T4" fmla="*/ 0 w 15748"/>
              <a:gd name="T5" fmla="*/ 0 h 21398"/>
              <a:gd name="T6" fmla="*/ 0 60000 65536"/>
              <a:gd name="T7" fmla="*/ 0 60000 65536"/>
              <a:gd name="T8" fmla="*/ 0 60000 65536"/>
              <a:gd name="T9" fmla="*/ 0 w 15748"/>
              <a:gd name="T10" fmla="*/ 0 h 21398"/>
              <a:gd name="T11" fmla="*/ 15748 w 15748"/>
              <a:gd name="T12" fmla="*/ 21398 h 21398"/>
            </a:gdLst>
            <a:ahLst/>
            <a:cxnLst>
              <a:cxn ang="T6">
                <a:pos x="T0" y="T1"/>
              </a:cxn>
              <a:cxn ang="T7">
                <a:pos x="T2" y="T3"/>
              </a:cxn>
              <a:cxn ang="T8">
                <a:pos x="T4" y="T5"/>
              </a:cxn>
            </a:cxnLst>
            <a:rect l="T9" t="T10" r="T11" b="T12"/>
            <a:pathLst>
              <a:path w="15748" h="21398" fill="none" extrusionOk="0">
                <a:moveTo>
                  <a:pt x="15747" y="14783"/>
                </a:moveTo>
                <a:cubicBezTo>
                  <a:pt x="12363" y="18388"/>
                  <a:pt x="7845" y="20723"/>
                  <a:pt x="2947" y="21398"/>
                </a:cubicBezTo>
              </a:path>
              <a:path w="15748" h="21398" stroke="0" extrusionOk="0">
                <a:moveTo>
                  <a:pt x="15747" y="14783"/>
                </a:moveTo>
                <a:cubicBezTo>
                  <a:pt x="12363" y="18388"/>
                  <a:pt x="7845" y="20723"/>
                  <a:pt x="2947" y="21398"/>
                </a:cubicBezTo>
                <a:lnTo>
                  <a:pt x="0"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49394" name="Text Box 18"/>
          <p:cNvSpPr txBox="1">
            <a:spLocks noChangeArrowheads="1"/>
          </p:cNvSpPr>
          <p:nvPr/>
        </p:nvSpPr>
        <p:spPr bwMode="auto">
          <a:xfrm>
            <a:off x="235211" y="188640"/>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dirty="0">
                <a:solidFill>
                  <a:srgbClr val="FFFF00"/>
                </a:solidFill>
                <a:latin typeface="Times New Roman" panose="02020603050405020304" pitchFamily="18" charset="0"/>
              </a:rPr>
              <a:t>Example</a:t>
            </a:r>
            <a:r>
              <a:rPr kumimoji="1" lang="zh-CN" altLang="en-US" sz="2400" b="1" i="1" dirty="0">
                <a:solidFill>
                  <a:srgbClr val="FFFF00"/>
                </a:solidFill>
                <a:latin typeface="Times New Roman" panose="02020603050405020304" pitchFamily="18" charset="0"/>
              </a:rPr>
              <a:t>：</a:t>
            </a:r>
          </a:p>
        </p:txBody>
      </p:sp>
      <p:grpSp>
        <p:nvGrpSpPr>
          <p:cNvPr id="5" name="Group 19"/>
          <p:cNvGrpSpPr>
            <a:grpSpLocks/>
          </p:cNvGrpSpPr>
          <p:nvPr/>
        </p:nvGrpSpPr>
        <p:grpSpPr bwMode="auto">
          <a:xfrm>
            <a:off x="342900" y="1141654"/>
            <a:ext cx="1636713" cy="1077912"/>
            <a:chOff x="631" y="1392"/>
            <a:chExt cx="1031" cy="775"/>
          </a:xfrm>
        </p:grpSpPr>
        <p:sp>
          <p:nvSpPr>
            <p:cNvPr id="5174" name="Line 20"/>
            <p:cNvSpPr>
              <a:spLocks noChangeShapeType="1"/>
            </p:cNvSpPr>
            <p:nvPr/>
          </p:nvSpPr>
          <p:spPr bwMode="auto">
            <a:xfrm>
              <a:off x="945" y="2064"/>
              <a:ext cx="336" cy="0"/>
            </a:xfrm>
            <a:prstGeom prst="line">
              <a:avLst/>
            </a:prstGeom>
            <a:noFill/>
            <a:ln w="5715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42" name="Object 21"/>
            <p:cNvGraphicFramePr>
              <a:graphicFrameLocks noChangeAspect="1"/>
            </p:cNvGraphicFramePr>
            <p:nvPr/>
          </p:nvGraphicFramePr>
          <p:xfrm>
            <a:off x="1333" y="1935"/>
            <a:ext cx="329" cy="232"/>
          </p:xfrm>
          <a:graphic>
            <a:graphicData uri="http://schemas.openxmlformats.org/presentationml/2006/ole">
              <mc:AlternateContent xmlns:mc="http://schemas.openxmlformats.org/markup-compatibility/2006">
                <mc:Choice xmlns:v="urn:schemas-microsoft-com:vml" Requires="v">
                  <p:oleObj spid="_x0000_s5189" name="Equation" r:id="rId11" imgW="520560" imgH="368280" progId="Equation.3">
                    <p:embed/>
                  </p:oleObj>
                </mc:Choice>
                <mc:Fallback>
                  <p:oleObj name="Equation" r:id="rId11" imgW="520560" imgH="3682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3" y="1935"/>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75" name="Group 22"/>
            <p:cNvGrpSpPr>
              <a:grpSpLocks/>
            </p:cNvGrpSpPr>
            <p:nvPr/>
          </p:nvGrpSpPr>
          <p:grpSpPr bwMode="auto">
            <a:xfrm>
              <a:off x="631" y="1392"/>
              <a:ext cx="329" cy="329"/>
              <a:chOff x="1303" y="26"/>
              <a:chExt cx="329" cy="329"/>
            </a:xfrm>
          </p:grpSpPr>
          <p:sp>
            <p:nvSpPr>
              <p:cNvPr id="5176" name="Oval 23"/>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77" name="Text Box 24"/>
              <p:cNvSpPr txBox="1">
                <a:spLocks noChangeArrowheads="1"/>
              </p:cNvSpPr>
              <p:nvPr/>
            </p:nvSpPr>
            <p:spPr bwMode="auto">
              <a:xfrm>
                <a:off x="1303" y="26"/>
                <a:ext cx="23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grpSp>
      <p:grpSp>
        <p:nvGrpSpPr>
          <p:cNvPr id="7" name="Group 25"/>
          <p:cNvGrpSpPr>
            <a:grpSpLocks/>
          </p:cNvGrpSpPr>
          <p:nvPr/>
        </p:nvGrpSpPr>
        <p:grpSpPr bwMode="auto">
          <a:xfrm>
            <a:off x="2898775" y="614604"/>
            <a:ext cx="979488" cy="1565275"/>
            <a:chOff x="2880" y="1222"/>
            <a:chExt cx="617" cy="986"/>
          </a:xfrm>
        </p:grpSpPr>
        <p:grpSp>
          <p:nvGrpSpPr>
            <p:cNvPr id="5167" name="Group 26"/>
            <p:cNvGrpSpPr>
              <a:grpSpLocks/>
            </p:cNvGrpSpPr>
            <p:nvPr/>
          </p:nvGrpSpPr>
          <p:grpSpPr bwMode="auto">
            <a:xfrm>
              <a:off x="2880" y="1584"/>
              <a:ext cx="240" cy="240"/>
              <a:chOff x="2592" y="1488"/>
              <a:chExt cx="240" cy="240"/>
            </a:xfrm>
          </p:grpSpPr>
          <p:sp>
            <p:nvSpPr>
              <p:cNvPr id="5170" name="Oval 27"/>
              <p:cNvSpPr>
                <a:spLocks noChangeArrowheads="1"/>
              </p:cNvSpPr>
              <p:nvPr/>
            </p:nvSpPr>
            <p:spPr bwMode="auto">
              <a:xfrm>
                <a:off x="2592" y="1488"/>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171" name="Group 28"/>
              <p:cNvGrpSpPr>
                <a:grpSpLocks/>
              </p:cNvGrpSpPr>
              <p:nvPr/>
            </p:nvGrpSpPr>
            <p:grpSpPr bwMode="auto">
              <a:xfrm>
                <a:off x="2652" y="1562"/>
                <a:ext cx="125" cy="120"/>
                <a:chOff x="2352" y="2027"/>
                <a:chExt cx="100" cy="96"/>
              </a:xfrm>
            </p:grpSpPr>
            <p:sp>
              <p:nvSpPr>
                <p:cNvPr id="5172" name="Line 29"/>
                <p:cNvSpPr>
                  <a:spLocks noChangeShapeType="1"/>
                </p:cNvSpPr>
                <p:nvPr/>
              </p:nvSpPr>
              <p:spPr bwMode="auto">
                <a:xfrm flipH="1">
                  <a:off x="2352" y="2027"/>
                  <a:ext cx="96" cy="96"/>
                </a:xfrm>
                <a:prstGeom prst="line">
                  <a:avLst/>
                </a:prstGeom>
                <a:noFill/>
                <a:ln w="3810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73" name="Line 30"/>
                <p:cNvSpPr>
                  <a:spLocks noChangeShapeType="1"/>
                </p:cNvSpPr>
                <p:nvPr/>
              </p:nvSpPr>
              <p:spPr bwMode="auto">
                <a:xfrm>
                  <a:off x="2356" y="2027"/>
                  <a:ext cx="96" cy="96"/>
                </a:xfrm>
                <a:prstGeom prst="line">
                  <a:avLst/>
                </a:prstGeom>
                <a:noFill/>
                <a:ln w="38100">
                  <a:solidFill>
                    <a:schemeClr val="accent1">
                      <a:lumMod val="60000"/>
                      <a:lumOff val="40000"/>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5141" name="Object 31"/>
            <p:cNvGraphicFramePr>
              <a:graphicFrameLocks noChangeAspect="1"/>
            </p:cNvGraphicFramePr>
            <p:nvPr/>
          </p:nvGraphicFramePr>
          <p:xfrm>
            <a:off x="3168" y="1584"/>
            <a:ext cx="329" cy="232"/>
          </p:xfrm>
          <a:graphic>
            <a:graphicData uri="http://schemas.openxmlformats.org/presentationml/2006/ole">
              <mc:AlternateContent xmlns:mc="http://schemas.openxmlformats.org/markup-compatibility/2006">
                <mc:Choice xmlns:v="urn:schemas-microsoft-com:vml" Requires="v">
                  <p:oleObj spid="_x0000_s5190" name="Equation" r:id="rId13" imgW="520560" imgH="368280" progId="Equation.3">
                    <p:embed/>
                  </p:oleObj>
                </mc:Choice>
                <mc:Fallback>
                  <p:oleObj name="Equation" r:id="rId13" imgW="520560" imgH="3682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8" y="1584"/>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8" name="Oval 32"/>
            <p:cNvSpPr>
              <a:spLocks noChangeArrowheads="1"/>
            </p:cNvSpPr>
            <p:nvPr/>
          </p:nvSpPr>
          <p:spPr bwMode="auto">
            <a:xfrm>
              <a:off x="2969" y="122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69" name="Oval 33"/>
            <p:cNvSpPr>
              <a:spLocks noChangeArrowheads="1"/>
            </p:cNvSpPr>
            <p:nvPr/>
          </p:nvSpPr>
          <p:spPr bwMode="auto">
            <a:xfrm>
              <a:off x="2969" y="2160"/>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 name="Group 34"/>
          <p:cNvGrpSpPr>
            <a:grpSpLocks/>
          </p:cNvGrpSpPr>
          <p:nvPr/>
        </p:nvGrpSpPr>
        <p:grpSpPr bwMode="auto">
          <a:xfrm>
            <a:off x="4486275" y="1282941"/>
            <a:ext cx="1454150" cy="544513"/>
            <a:chOff x="4412" y="1654"/>
            <a:chExt cx="916" cy="343"/>
          </a:xfrm>
        </p:grpSpPr>
        <p:sp>
          <p:nvSpPr>
            <p:cNvPr id="5165" name="Line 35"/>
            <p:cNvSpPr>
              <a:spLocks noChangeShapeType="1"/>
            </p:cNvSpPr>
            <p:nvPr/>
          </p:nvSpPr>
          <p:spPr bwMode="auto">
            <a:xfrm>
              <a:off x="4464" y="1680"/>
              <a:ext cx="336" cy="0"/>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40" name="Object 36"/>
            <p:cNvGraphicFramePr>
              <a:graphicFrameLocks noChangeAspect="1"/>
            </p:cNvGraphicFramePr>
            <p:nvPr/>
          </p:nvGraphicFramePr>
          <p:xfrm>
            <a:off x="4412" y="1765"/>
            <a:ext cx="329" cy="232"/>
          </p:xfrm>
          <a:graphic>
            <a:graphicData uri="http://schemas.openxmlformats.org/presentationml/2006/ole">
              <mc:AlternateContent xmlns:mc="http://schemas.openxmlformats.org/markup-compatibility/2006">
                <mc:Choice xmlns:v="urn:schemas-microsoft-com:vml" Requires="v">
                  <p:oleObj spid="_x0000_s5191" name="Equation" r:id="rId15" imgW="520560" imgH="368280" progId="Equation.3">
                    <p:embed/>
                  </p:oleObj>
                </mc:Choice>
                <mc:Fallback>
                  <p:oleObj name="Equation" r:id="rId15" imgW="520560" imgH="368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2" y="1765"/>
                          <a:ext cx="32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6" name="Oval 37"/>
            <p:cNvSpPr>
              <a:spLocks noChangeArrowheads="1"/>
            </p:cNvSpPr>
            <p:nvPr/>
          </p:nvSpPr>
          <p:spPr bwMode="auto">
            <a:xfrm>
              <a:off x="5280" y="1654"/>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49414" name="Line 38"/>
          <p:cNvSpPr>
            <a:spLocks noChangeShapeType="1"/>
          </p:cNvSpPr>
          <p:nvPr/>
        </p:nvSpPr>
        <p:spPr bwMode="auto">
          <a:xfrm flipV="1">
            <a:off x="830263" y="1405179"/>
            <a:ext cx="0" cy="6858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15" name="Object 39"/>
          <p:cNvGraphicFramePr>
            <a:graphicFrameLocks noChangeAspect="1"/>
          </p:cNvGraphicFramePr>
          <p:nvPr/>
        </p:nvGraphicFramePr>
        <p:xfrm>
          <a:off x="344488" y="1494079"/>
          <a:ext cx="444500" cy="533400"/>
        </p:xfrm>
        <a:graphic>
          <a:graphicData uri="http://schemas.openxmlformats.org/presentationml/2006/ole">
            <mc:AlternateContent xmlns:mc="http://schemas.openxmlformats.org/markup-compatibility/2006">
              <mc:Choice xmlns:v="urn:schemas-microsoft-com:vml" Requires="v">
                <p:oleObj spid="_x0000_s5192" name="Equation" r:id="rId17" imgW="126720" imgH="152280" progId="Equation.3">
                  <p:embed/>
                </p:oleObj>
              </mc:Choice>
              <mc:Fallback>
                <p:oleObj name="Equation" r:id="rId17" imgW="126720" imgH="1522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4488" y="1494079"/>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40"/>
          <p:cNvGrpSpPr>
            <a:grpSpLocks/>
          </p:cNvGrpSpPr>
          <p:nvPr/>
        </p:nvGrpSpPr>
        <p:grpSpPr bwMode="auto">
          <a:xfrm>
            <a:off x="982663" y="1176579"/>
            <a:ext cx="381000" cy="381000"/>
            <a:chOff x="1484" y="672"/>
            <a:chExt cx="240" cy="240"/>
          </a:xfrm>
        </p:grpSpPr>
        <p:sp>
          <p:nvSpPr>
            <p:cNvPr id="5163" name="Oval 41"/>
            <p:cNvSpPr>
              <a:spLocks noChangeArrowheads="1"/>
            </p:cNvSpPr>
            <p:nvPr/>
          </p:nvSpPr>
          <p:spPr bwMode="auto">
            <a:xfrm>
              <a:off x="1484" y="672"/>
              <a:ext cx="240" cy="240"/>
            </a:xfrm>
            <a:prstGeom prst="ellipse">
              <a:avLst/>
            </a:pr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64" name="Oval 42"/>
            <p:cNvSpPr>
              <a:spLocks noChangeArrowheads="1"/>
            </p:cNvSpPr>
            <p:nvPr/>
          </p:nvSpPr>
          <p:spPr bwMode="auto">
            <a:xfrm>
              <a:off x="1576" y="773"/>
              <a:ext cx="47" cy="47"/>
            </a:xfrm>
            <a:prstGeom prst="ellipse">
              <a:avLst/>
            </a:prstGeom>
            <a:solidFill>
              <a:schemeClr val="accent1">
                <a:lumMod val="60000"/>
                <a:lumOff val="40000"/>
              </a:schemeClr>
            </a:solidFill>
            <a:ln w="9525">
              <a:solidFill>
                <a:schemeClr val="accent1">
                  <a:lumMod val="60000"/>
                  <a:lumOff val="40000"/>
                </a:schemeClr>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1">
                    <a:lumMod val="60000"/>
                    <a:lumOff val="40000"/>
                  </a:schemeClr>
                </a:solidFill>
              </a:endParaRPr>
            </a:p>
          </p:txBody>
        </p:sp>
      </p:grpSp>
      <p:graphicFrame>
        <p:nvGraphicFramePr>
          <p:cNvPr id="2149419" name="Object 43"/>
          <p:cNvGraphicFramePr>
            <a:graphicFrameLocks noChangeAspect="1"/>
          </p:cNvGraphicFramePr>
          <p:nvPr/>
        </p:nvGraphicFramePr>
        <p:xfrm>
          <a:off x="1363663" y="1100379"/>
          <a:ext cx="381000" cy="476250"/>
        </p:xfrm>
        <a:graphic>
          <a:graphicData uri="http://schemas.openxmlformats.org/presentationml/2006/ole">
            <mc:AlternateContent xmlns:mc="http://schemas.openxmlformats.org/markup-compatibility/2006">
              <mc:Choice xmlns:v="urn:schemas-microsoft-com:vml" Requires="v">
                <p:oleObj spid="_x0000_s5193" name="Equation" r:id="rId19" imgW="152280" imgH="190440" progId="Equation.3">
                  <p:embed/>
                </p:oleObj>
              </mc:Choice>
              <mc:Fallback>
                <p:oleObj name="Equation" r:id="rId19" imgW="152280" imgH="1904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63663" y="1100379"/>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0" name="Line 44"/>
          <p:cNvSpPr>
            <a:spLocks noChangeShapeType="1"/>
          </p:cNvSpPr>
          <p:nvPr/>
        </p:nvSpPr>
        <p:spPr bwMode="auto">
          <a:xfrm flipV="1">
            <a:off x="3078163" y="693979"/>
            <a:ext cx="0" cy="492125"/>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1" name="Object 45"/>
          <p:cNvGraphicFramePr>
            <a:graphicFrameLocks noChangeAspect="1"/>
          </p:cNvGraphicFramePr>
          <p:nvPr/>
        </p:nvGraphicFramePr>
        <p:xfrm>
          <a:off x="2593975" y="732079"/>
          <a:ext cx="444500" cy="533400"/>
        </p:xfrm>
        <a:graphic>
          <a:graphicData uri="http://schemas.openxmlformats.org/presentationml/2006/ole">
            <mc:AlternateContent xmlns:mc="http://schemas.openxmlformats.org/markup-compatibility/2006">
              <mc:Choice xmlns:v="urn:schemas-microsoft-com:vml" Requires="v">
                <p:oleObj spid="_x0000_s5194" name="Equation" r:id="rId21" imgW="126720" imgH="152280" progId="Equation.3">
                  <p:embed/>
                </p:oleObj>
              </mc:Choice>
              <mc:Fallback>
                <p:oleObj name="Equation" r:id="rId21" imgW="126720" imgH="1522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93975" y="732079"/>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2" name="Line 46"/>
          <p:cNvSpPr>
            <a:spLocks noChangeShapeType="1"/>
          </p:cNvSpPr>
          <p:nvPr/>
        </p:nvSpPr>
        <p:spPr bwMode="auto">
          <a:xfrm>
            <a:off x="3117850" y="655879"/>
            <a:ext cx="533400" cy="0"/>
          </a:xfrm>
          <a:prstGeom prst="line">
            <a:avLst/>
          </a:prstGeom>
          <a:noFill/>
          <a:ln w="38100">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3" name="Object 47"/>
          <p:cNvGraphicFramePr>
            <a:graphicFrameLocks noChangeAspect="1"/>
          </p:cNvGraphicFramePr>
          <p:nvPr/>
        </p:nvGraphicFramePr>
        <p:xfrm>
          <a:off x="3736975" y="427279"/>
          <a:ext cx="381000" cy="476250"/>
        </p:xfrm>
        <a:graphic>
          <a:graphicData uri="http://schemas.openxmlformats.org/presentationml/2006/ole">
            <mc:AlternateContent xmlns:mc="http://schemas.openxmlformats.org/markup-compatibility/2006">
              <mc:Choice xmlns:v="urn:schemas-microsoft-com:vml" Requires="v">
                <p:oleObj spid="_x0000_s5195" name="Equation" r:id="rId23" imgW="152280" imgH="190440" progId="Equation.3">
                  <p:embed/>
                </p:oleObj>
              </mc:Choice>
              <mc:Fallback>
                <p:oleObj name="Equation" r:id="rId23" imgW="152280" imgH="1904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36975" y="427279"/>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4" name="Line 48"/>
          <p:cNvSpPr>
            <a:spLocks noChangeShapeType="1"/>
          </p:cNvSpPr>
          <p:nvPr/>
        </p:nvSpPr>
        <p:spPr bwMode="auto">
          <a:xfrm>
            <a:off x="3082925" y="1570279"/>
            <a:ext cx="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5" name="Object 49"/>
          <p:cNvGraphicFramePr>
            <a:graphicFrameLocks noChangeAspect="1"/>
          </p:cNvGraphicFramePr>
          <p:nvPr/>
        </p:nvGraphicFramePr>
        <p:xfrm>
          <a:off x="3203575" y="1570279"/>
          <a:ext cx="444500" cy="533400"/>
        </p:xfrm>
        <a:graphic>
          <a:graphicData uri="http://schemas.openxmlformats.org/presentationml/2006/ole">
            <mc:AlternateContent xmlns:mc="http://schemas.openxmlformats.org/markup-compatibility/2006">
              <mc:Choice xmlns:v="urn:schemas-microsoft-com:vml" Requires="v">
                <p:oleObj spid="_x0000_s5196" name="Equation" r:id="rId25" imgW="126720" imgH="152280" progId="Equation.3">
                  <p:embed/>
                </p:oleObj>
              </mc:Choice>
              <mc:Fallback>
                <p:oleObj name="Equation" r:id="rId25" imgW="126720" imgH="152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03575" y="1570279"/>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6" name="Line 50"/>
          <p:cNvSpPr>
            <a:spLocks noChangeShapeType="1"/>
          </p:cNvSpPr>
          <p:nvPr/>
        </p:nvSpPr>
        <p:spPr bwMode="auto">
          <a:xfrm flipH="1">
            <a:off x="2517775" y="2130666"/>
            <a:ext cx="533400" cy="0"/>
          </a:xfrm>
          <a:prstGeom prst="line">
            <a:avLst/>
          </a:prstGeom>
          <a:noFill/>
          <a:ln w="38100">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7" name="Object 51"/>
          <p:cNvGraphicFramePr>
            <a:graphicFrameLocks noChangeAspect="1"/>
          </p:cNvGraphicFramePr>
          <p:nvPr/>
        </p:nvGraphicFramePr>
        <p:xfrm>
          <a:off x="2135188" y="1843329"/>
          <a:ext cx="381000" cy="476250"/>
        </p:xfrm>
        <a:graphic>
          <a:graphicData uri="http://schemas.openxmlformats.org/presentationml/2006/ole">
            <mc:AlternateContent xmlns:mc="http://schemas.openxmlformats.org/markup-compatibility/2006">
              <mc:Choice xmlns:v="urn:schemas-microsoft-com:vml" Requires="v">
                <p:oleObj spid="_x0000_s5197" name="Equation" r:id="rId27" imgW="152280" imgH="190440" progId="Equation.3">
                  <p:embed/>
                </p:oleObj>
              </mc:Choice>
              <mc:Fallback>
                <p:oleObj name="Equation" r:id="rId27" imgW="152280" imgH="1904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35188" y="1843329"/>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28" name="Line 52"/>
          <p:cNvSpPr>
            <a:spLocks noChangeShapeType="1"/>
          </p:cNvSpPr>
          <p:nvPr/>
        </p:nvSpPr>
        <p:spPr bwMode="auto">
          <a:xfrm>
            <a:off x="5086350" y="1313104"/>
            <a:ext cx="762000"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9429" name="Object 53"/>
          <p:cNvGraphicFramePr>
            <a:graphicFrameLocks noChangeAspect="1"/>
          </p:cNvGraphicFramePr>
          <p:nvPr/>
        </p:nvGraphicFramePr>
        <p:xfrm>
          <a:off x="5238750" y="1389304"/>
          <a:ext cx="444500" cy="533400"/>
        </p:xfrm>
        <a:graphic>
          <a:graphicData uri="http://schemas.openxmlformats.org/presentationml/2006/ole">
            <mc:AlternateContent xmlns:mc="http://schemas.openxmlformats.org/markup-compatibility/2006">
              <mc:Choice xmlns:v="urn:schemas-microsoft-com:vml" Requires="v">
                <p:oleObj spid="_x0000_s5198" name="Equation" r:id="rId29" imgW="126720" imgH="152280" progId="Equation.3">
                  <p:embed/>
                </p:oleObj>
              </mc:Choice>
              <mc:Fallback>
                <p:oleObj name="Equation" r:id="rId29" imgW="126720" imgH="1522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238750" y="1389304"/>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430" name="Object 54"/>
          <p:cNvGraphicFramePr>
            <a:graphicFrameLocks noChangeAspect="1"/>
          </p:cNvGraphicFramePr>
          <p:nvPr/>
        </p:nvGraphicFramePr>
        <p:xfrm>
          <a:off x="4775200" y="778116"/>
          <a:ext cx="862013" cy="403225"/>
        </p:xfrm>
        <a:graphic>
          <a:graphicData uri="http://schemas.openxmlformats.org/presentationml/2006/ole">
            <mc:AlternateContent xmlns:mc="http://schemas.openxmlformats.org/markup-compatibility/2006">
              <mc:Choice xmlns:v="urn:schemas-microsoft-com:vml" Requires="v">
                <p:oleObj spid="_x0000_s5199" name="Equation" r:id="rId31" imgW="380880" imgH="177480" progId="Equation.3">
                  <p:embed/>
                </p:oleObj>
              </mc:Choice>
              <mc:Fallback>
                <p:oleObj name="Equation" r:id="rId31" imgW="380880" imgH="177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775200" y="778116"/>
                        <a:ext cx="86201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4" name="Object 55"/>
          <p:cNvGraphicFramePr>
            <a:graphicFrameLocks noChangeAspect="1"/>
          </p:cNvGraphicFramePr>
          <p:nvPr>
            <p:extLst>
              <p:ext uri="{D42A27DB-BD31-4B8C-83A1-F6EECF244321}">
                <p14:modId xmlns:p14="http://schemas.microsoft.com/office/powerpoint/2010/main" val="319173977"/>
              </p:ext>
            </p:extLst>
          </p:nvPr>
        </p:nvGraphicFramePr>
        <p:xfrm>
          <a:off x="6899322" y="2074713"/>
          <a:ext cx="2184400" cy="928687"/>
        </p:xfrm>
        <a:graphic>
          <a:graphicData uri="http://schemas.openxmlformats.org/presentationml/2006/ole">
            <mc:AlternateContent xmlns:mc="http://schemas.openxmlformats.org/markup-compatibility/2006">
              <mc:Choice xmlns:v="urn:schemas-microsoft-com:vml" Requires="v">
                <p:oleObj spid="_x0000_s5200" name="公式" r:id="rId33" imgW="1015920" imgH="431640" progId="Equation.3">
                  <p:embed/>
                </p:oleObj>
              </mc:Choice>
              <mc:Fallback>
                <p:oleObj name="公式" r:id="rId33" imgW="1015920" imgH="431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899322" y="2074713"/>
                        <a:ext cx="2184400" cy="928687"/>
                      </a:xfrm>
                      <a:prstGeom prst="rect">
                        <a:avLst/>
                      </a:prstGeom>
                      <a:solidFill>
                        <a:srgbClr val="009999"/>
                      </a:solidFill>
                      <a:ln w="19050">
                        <a:solidFill>
                          <a:srgbClr val="66FFFF"/>
                        </a:solidFill>
                        <a:miter lim="800000"/>
                        <a:headEnd/>
                        <a:tailEnd/>
                      </a:ln>
                    </p:spPr>
                  </p:pic>
                </p:oleObj>
              </mc:Fallback>
            </mc:AlternateContent>
          </a:graphicData>
        </a:graphic>
      </p:graphicFrame>
      <p:sp>
        <p:nvSpPr>
          <p:cNvPr id="2149432" name="Rectangle 56"/>
          <p:cNvSpPr>
            <a:spLocks noChangeArrowheads="1"/>
          </p:cNvSpPr>
          <p:nvPr/>
        </p:nvSpPr>
        <p:spPr bwMode="auto">
          <a:xfrm>
            <a:off x="273050" y="270892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对任意一段有限电流，其产生的磁感应强度</a:t>
            </a:r>
          </a:p>
        </p:txBody>
      </p:sp>
      <p:graphicFrame>
        <p:nvGraphicFramePr>
          <p:cNvPr id="2149433" name="Object 57"/>
          <p:cNvGraphicFramePr>
            <a:graphicFrameLocks noChangeAspect="1"/>
          </p:cNvGraphicFramePr>
          <p:nvPr>
            <p:extLst>
              <p:ext uri="{D42A27DB-BD31-4B8C-83A1-F6EECF244321}">
                <p14:modId xmlns:p14="http://schemas.microsoft.com/office/powerpoint/2010/main" val="2177108159"/>
              </p:ext>
            </p:extLst>
          </p:nvPr>
        </p:nvGraphicFramePr>
        <p:xfrm>
          <a:off x="1476375" y="3636020"/>
          <a:ext cx="3635375" cy="941388"/>
        </p:xfrm>
        <a:graphic>
          <a:graphicData uri="http://schemas.openxmlformats.org/presentationml/2006/ole">
            <mc:AlternateContent xmlns:mc="http://schemas.openxmlformats.org/markup-compatibility/2006">
              <mc:Choice xmlns:v="urn:schemas-microsoft-com:vml" Requires="v">
                <p:oleObj spid="_x0000_s5201" name="公式" r:id="rId35" imgW="1460160" imgH="419040" progId="Equation.3">
                  <p:embed/>
                </p:oleObj>
              </mc:Choice>
              <mc:Fallback>
                <p:oleObj name="公式" r:id="rId35" imgW="1460160" imgH="419040" progId="Equation.3">
                  <p:embed/>
                  <p:pic>
                    <p:nvPicPr>
                      <p:cNvPr id="0" name=""/>
                      <p:cNvPicPr preferRelativeResize="0">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476375" y="3636020"/>
                        <a:ext cx="3635375" cy="941388"/>
                      </a:xfrm>
                      <a:prstGeom prst="rect">
                        <a:avLst/>
                      </a:prstGeom>
                      <a:noFill/>
                      <a:ln w="19050">
                        <a:solidFill>
                          <a:schemeClr val="accent1">
                            <a:lumMod val="60000"/>
                            <a:lumOff val="40000"/>
                          </a:schemeClr>
                        </a:solidFill>
                        <a:miter lim="800000"/>
                        <a:headEnd/>
                        <a:tailEnd/>
                      </a:ln>
                      <a:effectLst/>
                    </p:spPr>
                  </p:pic>
                </p:oleObj>
              </mc:Fallback>
            </mc:AlternateContent>
          </a:graphicData>
        </a:graphic>
      </p:graphicFrame>
      <p:graphicFrame>
        <p:nvGraphicFramePr>
          <p:cNvPr id="2149434" name="Object 58"/>
          <p:cNvGraphicFramePr>
            <a:graphicFrameLocks noChangeAspect="1"/>
          </p:cNvGraphicFramePr>
          <p:nvPr>
            <p:extLst>
              <p:ext uri="{D42A27DB-BD31-4B8C-83A1-F6EECF244321}">
                <p14:modId xmlns:p14="http://schemas.microsoft.com/office/powerpoint/2010/main" val="1253499212"/>
              </p:ext>
            </p:extLst>
          </p:nvPr>
        </p:nvGraphicFramePr>
        <p:xfrm>
          <a:off x="5908675" y="3177233"/>
          <a:ext cx="1674813" cy="628650"/>
        </p:xfrm>
        <a:graphic>
          <a:graphicData uri="http://schemas.openxmlformats.org/presentationml/2006/ole">
            <mc:AlternateContent xmlns:mc="http://schemas.openxmlformats.org/markup-compatibility/2006">
              <mc:Choice xmlns:v="urn:schemas-microsoft-com:vml" Requires="v">
                <p:oleObj spid="_x0000_s5202" name="公式" r:id="rId37" imgW="672840" imgH="279360" progId="Equation.3">
                  <p:embed/>
                </p:oleObj>
              </mc:Choice>
              <mc:Fallback>
                <p:oleObj name="公式" r:id="rId37" imgW="672840" imgH="279360" progId="Equation.3">
                  <p:embed/>
                  <p:pic>
                    <p:nvPicPr>
                      <p:cNvPr id="0" name=""/>
                      <p:cNvPicPr preferRelativeResize="0">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908675" y="3177233"/>
                        <a:ext cx="167481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435" name="Object 59"/>
          <p:cNvGraphicFramePr>
            <a:graphicFrameLocks noChangeAspect="1"/>
          </p:cNvGraphicFramePr>
          <p:nvPr>
            <p:extLst>
              <p:ext uri="{D42A27DB-BD31-4B8C-83A1-F6EECF244321}">
                <p14:modId xmlns:p14="http://schemas.microsoft.com/office/powerpoint/2010/main" val="409225304"/>
              </p:ext>
            </p:extLst>
          </p:nvPr>
        </p:nvGraphicFramePr>
        <p:xfrm>
          <a:off x="5908675" y="3753495"/>
          <a:ext cx="1706563" cy="628650"/>
        </p:xfrm>
        <a:graphic>
          <a:graphicData uri="http://schemas.openxmlformats.org/presentationml/2006/ole">
            <mc:AlternateContent xmlns:mc="http://schemas.openxmlformats.org/markup-compatibility/2006">
              <mc:Choice xmlns:v="urn:schemas-microsoft-com:vml" Requires="v">
                <p:oleObj spid="_x0000_s5203" name="公式" r:id="rId39" imgW="685800" imgH="279360" progId="Equation.3">
                  <p:embed/>
                </p:oleObj>
              </mc:Choice>
              <mc:Fallback>
                <p:oleObj name="公式" r:id="rId39" imgW="685800" imgH="279360" progId="Equation.3">
                  <p:embed/>
                  <p:pic>
                    <p:nvPicPr>
                      <p:cNvPr id="0" name=""/>
                      <p:cNvPicPr preferRelativeResize="0">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908675" y="3753495"/>
                        <a:ext cx="1706563"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9436" name="AutoShape 60"/>
          <p:cNvSpPr>
            <a:spLocks/>
          </p:cNvSpPr>
          <p:nvPr/>
        </p:nvSpPr>
        <p:spPr bwMode="auto">
          <a:xfrm>
            <a:off x="5580063" y="3518545"/>
            <a:ext cx="287337" cy="1069975"/>
          </a:xfrm>
          <a:prstGeom prst="leftBrace">
            <a:avLst>
              <a:gd name="adj1" fmla="val 31031"/>
              <a:gd name="adj2" fmla="val 50000"/>
            </a:avLst>
          </a:prstGeom>
          <a:noFill/>
          <a:ln w="349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9437" name="Rectangle 61"/>
          <p:cNvSpPr>
            <a:spLocks noChangeArrowheads="1"/>
          </p:cNvSpPr>
          <p:nvPr/>
        </p:nvSpPr>
        <p:spPr bwMode="auto">
          <a:xfrm>
            <a:off x="289719" y="488079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仿宋_GB2312" pitchFamily="49" charset="-122"/>
              </a:rPr>
              <a:t>• </a:t>
            </a:r>
            <a:r>
              <a:rPr kumimoji="1" lang="zh-CN" altLang="en-US" sz="2400" b="1" dirty="0">
                <a:solidFill>
                  <a:schemeClr val="bg1"/>
                </a:solidFill>
                <a:latin typeface="Times New Roman" panose="02020603050405020304" pitchFamily="18" charset="0"/>
                <a:ea typeface="仿宋_GB2312" pitchFamily="49" charset="-122"/>
              </a:rPr>
              <a:t>原则上可求任意电流系统所产生磁场的</a:t>
            </a:r>
          </a:p>
        </p:txBody>
      </p:sp>
      <p:graphicFrame>
        <p:nvGraphicFramePr>
          <p:cNvPr id="2149438" name="Object 62"/>
          <p:cNvGraphicFramePr>
            <a:graphicFrameLocks noChangeAspect="1"/>
          </p:cNvGraphicFramePr>
          <p:nvPr>
            <p:extLst>
              <p:ext uri="{D42A27DB-BD31-4B8C-83A1-F6EECF244321}">
                <p14:modId xmlns:p14="http://schemas.microsoft.com/office/powerpoint/2010/main" val="2338203319"/>
              </p:ext>
            </p:extLst>
          </p:nvPr>
        </p:nvGraphicFramePr>
        <p:xfrm>
          <a:off x="5796136" y="4869160"/>
          <a:ext cx="411163" cy="457200"/>
        </p:xfrm>
        <a:graphic>
          <a:graphicData uri="http://schemas.openxmlformats.org/presentationml/2006/ole">
            <mc:AlternateContent xmlns:mc="http://schemas.openxmlformats.org/markup-compatibility/2006">
              <mc:Choice xmlns:v="urn:schemas-microsoft-com:vml" Requires="v">
                <p:oleObj spid="_x0000_s5204" name="Equation" r:id="rId41" imgW="164880" imgH="203040" progId="Equation.3">
                  <p:embed/>
                </p:oleObj>
              </mc:Choice>
              <mc:Fallback>
                <p:oleObj name="Equation" r:id="rId41" imgW="164880" imgH="203040" progId="Equation.3">
                  <p:embed/>
                  <p:pic>
                    <p:nvPicPr>
                      <p:cNvPr id="0" name=""/>
                      <p:cNvPicPr preferRelativeResize="0">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96136" y="4869160"/>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9439" name="Object 63"/>
          <p:cNvGraphicFramePr>
            <a:graphicFrameLocks noChangeAspect="1"/>
          </p:cNvGraphicFramePr>
          <p:nvPr>
            <p:extLst>
              <p:ext uri="{D42A27DB-BD31-4B8C-83A1-F6EECF244321}">
                <p14:modId xmlns:p14="http://schemas.microsoft.com/office/powerpoint/2010/main" val="2538794716"/>
              </p:ext>
            </p:extLst>
          </p:nvPr>
        </p:nvGraphicFramePr>
        <p:xfrm>
          <a:off x="5948363" y="4382145"/>
          <a:ext cx="1674812" cy="628650"/>
        </p:xfrm>
        <a:graphic>
          <a:graphicData uri="http://schemas.openxmlformats.org/presentationml/2006/ole">
            <mc:AlternateContent xmlns:mc="http://schemas.openxmlformats.org/markup-compatibility/2006">
              <mc:Choice xmlns:v="urn:schemas-microsoft-com:vml" Requires="v">
                <p:oleObj spid="_x0000_s5205" name="公式" r:id="rId43" imgW="672840" imgH="279360" progId="Equation.3">
                  <p:embed/>
                </p:oleObj>
              </mc:Choice>
              <mc:Fallback>
                <p:oleObj name="公式" r:id="rId43" imgW="672840" imgH="279360" progId="Equation.3">
                  <p:embed/>
                  <p:pic>
                    <p:nvPicPr>
                      <p:cNvPr id="0" name=""/>
                      <p:cNvPicPr preferRelativeResize="0">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948363" y="4382145"/>
                        <a:ext cx="167481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 name="Rectangle 61"/>
          <p:cNvSpPr>
            <a:spLocks noChangeArrowheads="1"/>
          </p:cNvSpPr>
          <p:nvPr/>
        </p:nvSpPr>
        <p:spPr bwMode="auto">
          <a:xfrm>
            <a:off x="227089" y="5351936"/>
            <a:ext cx="868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accent1">
                    <a:lumMod val="60000"/>
                    <a:lumOff val="40000"/>
                  </a:schemeClr>
                </a:solidFill>
                <a:latin typeface="Times New Roman" panose="02020603050405020304" pitchFamily="18" charset="0"/>
                <a:ea typeface="仿宋_GB2312" pitchFamily="49" charset="-122"/>
              </a:rPr>
              <a:t>注意：</a:t>
            </a:r>
            <a:r>
              <a:rPr kumimoji="1" lang="zh-CN" altLang="en-US" sz="2400" b="1" dirty="0">
                <a:solidFill>
                  <a:schemeClr val="bg1"/>
                </a:solidFill>
                <a:latin typeface="Times New Roman" panose="02020603050405020304" pitchFamily="18" charset="0"/>
                <a:ea typeface="仿宋_GB2312" pitchFamily="49" charset="-122"/>
              </a:rPr>
              <a:t>毕</a:t>
            </a:r>
            <a:r>
              <a:rPr kumimoji="1" lang="en-US" altLang="zh-CN" sz="2400" b="1" dirty="0">
                <a:solidFill>
                  <a:schemeClr val="bg1"/>
                </a:solidFill>
                <a:latin typeface="Times New Roman" panose="02020603050405020304" pitchFamily="18" charset="0"/>
                <a:ea typeface="仿宋_GB2312" pitchFamily="49" charset="-122"/>
              </a:rPr>
              <a:t>-</a:t>
            </a:r>
            <a:r>
              <a:rPr kumimoji="1" lang="zh-CN" altLang="en-US" sz="2400" b="1" dirty="0">
                <a:solidFill>
                  <a:schemeClr val="bg1"/>
                </a:solidFill>
                <a:latin typeface="Times New Roman" panose="02020603050405020304" pitchFamily="18" charset="0"/>
                <a:ea typeface="仿宋_GB2312" pitchFamily="49" charset="-122"/>
              </a:rPr>
              <a:t>萨定律的正确性是不能用实验直接验证的，</a:t>
            </a:r>
          </a:p>
        </p:txBody>
      </p:sp>
      <p:sp>
        <p:nvSpPr>
          <p:cNvPr id="65" name="Rectangle 61"/>
          <p:cNvSpPr>
            <a:spLocks noChangeArrowheads="1"/>
          </p:cNvSpPr>
          <p:nvPr/>
        </p:nvSpPr>
        <p:spPr bwMode="auto">
          <a:xfrm>
            <a:off x="7704138" y="3228790"/>
            <a:ext cx="12683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accent1">
                    <a:lumMod val="60000"/>
                    <a:lumOff val="40000"/>
                  </a:schemeClr>
                </a:solidFill>
                <a:latin typeface="Times New Roman" panose="02020603050405020304" pitchFamily="18" charset="0"/>
                <a:ea typeface="仿宋_GB2312" pitchFamily="49" charset="-122"/>
              </a:rPr>
              <a:t>点电荷可以独立存在，电流元不行！</a:t>
            </a:r>
          </a:p>
        </p:txBody>
      </p:sp>
      <p:sp>
        <p:nvSpPr>
          <p:cNvPr id="66" name="Rectangle 61"/>
          <p:cNvSpPr>
            <a:spLocks noChangeArrowheads="1"/>
          </p:cNvSpPr>
          <p:nvPr/>
        </p:nvSpPr>
        <p:spPr bwMode="auto">
          <a:xfrm>
            <a:off x="201462" y="5356034"/>
            <a:ext cx="888225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accent1">
                    <a:lumMod val="60000"/>
                    <a:lumOff val="40000"/>
                  </a:schemeClr>
                </a:solidFill>
                <a:latin typeface="Times New Roman" panose="02020603050405020304" pitchFamily="18" charset="0"/>
                <a:ea typeface="仿宋_GB2312" pitchFamily="49" charset="-122"/>
              </a:rPr>
              <a:t>            </a:t>
            </a:r>
            <a:r>
              <a:rPr kumimoji="1" lang="en-US" altLang="zh-CN" sz="2400" b="1" dirty="0">
                <a:solidFill>
                  <a:srgbClr val="FFFF00"/>
                </a:solidFill>
                <a:latin typeface="Times New Roman" panose="02020603050405020304" pitchFamily="18" charset="0"/>
                <a:ea typeface="仿宋_GB2312" pitchFamily="49" charset="-122"/>
              </a:rPr>
              <a:t> </a:t>
            </a:r>
            <a:r>
              <a:rPr kumimoji="1" lang="en-US" altLang="zh-CN" sz="2400" b="1" dirty="0">
                <a:solidFill>
                  <a:schemeClr val="accent1">
                    <a:lumMod val="60000"/>
                    <a:lumOff val="40000"/>
                  </a:schemeClr>
                </a:solidFill>
                <a:latin typeface="Times New Roman" panose="02020603050405020304" pitchFamily="18" charset="0"/>
                <a:ea typeface="仿宋_GB2312" pitchFamily="49" charset="-122"/>
              </a:rPr>
              <a:t>                                                                                </a:t>
            </a:r>
            <a:r>
              <a:rPr kumimoji="1" lang="zh-CN" altLang="en-US" sz="2400" b="1" dirty="0">
                <a:solidFill>
                  <a:schemeClr val="bg1"/>
                </a:solidFill>
                <a:latin typeface="Times New Roman" panose="02020603050405020304" pitchFamily="18" charset="0"/>
                <a:ea typeface="仿宋_GB2312" pitchFamily="49" charset="-122"/>
              </a:rPr>
              <a:t>因为</a:t>
            </a:r>
            <a:r>
              <a:rPr kumimoji="1" lang="zh-CN" altLang="en-US" sz="2400" b="1" dirty="0">
                <a:solidFill>
                  <a:schemeClr val="accent1">
                    <a:lumMod val="60000"/>
                    <a:lumOff val="40000"/>
                  </a:schemeClr>
                </a:solidFill>
                <a:latin typeface="Times New Roman" panose="02020603050405020304" pitchFamily="18" charset="0"/>
                <a:ea typeface="仿宋_GB2312" pitchFamily="49" charset="-122"/>
              </a:rPr>
              <a:t>实验并不能测量电流元产生的</a:t>
            </a: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磁感应强度</a:t>
            </a:r>
            <a:r>
              <a:rPr kumimoji="1" lang="zh-CN" altLang="en-US" sz="2400" b="1" dirty="0" smtClean="0">
                <a:solidFill>
                  <a:schemeClr val="bg1"/>
                </a:solidFill>
                <a:latin typeface="Times New Roman" panose="02020603050405020304" pitchFamily="18" charset="0"/>
                <a:ea typeface="仿宋_GB2312" pitchFamily="49" charset="-122"/>
              </a:rPr>
              <a:t>。其正确性</a:t>
            </a:r>
            <a:r>
              <a:rPr kumimoji="1" lang="zh-CN" altLang="en-US" sz="2400" b="1" dirty="0" smtClean="0">
                <a:solidFill>
                  <a:schemeClr val="bg1"/>
                </a:solidFill>
                <a:latin typeface="Times New Roman" panose="02020603050405020304" pitchFamily="18" charset="0"/>
                <a:ea typeface="仿宋_GB2312" pitchFamily="49" charset="-122"/>
              </a:rPr>
              <a:t>是</a:t>
            </a:r>
            <a:r>
              <a:rPr kumimoji="1" lang="zh-CN" altLang="en-US" sz="2400" b="1" dirty="0">
                <a:solidFill>
                  <a:schemeClr val="bg1"/>
                </a:solidFill>
                <a:latin typeface="Times New Roman" panose="02020603050405020304" pitchFamily="18" charset="0"/>
                <a:ea typeface="仿宋_GB2312" pitchFamily="49" charset="-122"/>
              </a:rPr>
              <a:t>通过计算载流导体在场点产生的磁感应强度与实验测定结果相符合来证明的。</a:t>
            </a:r>
          </a:p>
        </p:txBody>
      </p:sp>
    </p:spTree>
    <p:extLst>
      <p:ext uri="{BB962C8B-B14F-4D97-AF65-F5344CB8AC3E}">
        <p14:creationId xmlns:p14="http://schemas.microsoft.com/office/powerpoint/2010/main" val="273071714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49378"/>
                                        </p:tgtEl>
                                        <p:attrNameLst>
                                          <p:attrName>style.visibility</p:attrName>
                                        </p:attrNameLst>
                                      </p:cBhvr>
                                      <p:to>
                                        <p:strVal val="visible"/>
                                      </p:to>
                                    </p:set>
                                    <p:animEffect transition="in" filter="blinds(horizontal)">
                                      <p:cBhvr>
                                        <p:cTn id="7" dur="500"/>
                                        <p:tgtEl>
                                          <p:spTgt spid="2149378"/>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149379"/>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2149383"/>
                                        </p:tgtEl>
                                        <p:attrNameLst>
                                          <p:attrName>style.visibility</p:attrName>
                                        </p:attrNameLst>
                                      </p:cBhvr>
                                      <p:to>
                                        <p:strVal val="visible"/>
                                      </p:to>
                                    </p:set>
                                  </p:childTnLst>
                                </p:cTn>
                              </p:par>
                            </p:childTnLst>
                          </p:cTn>
                        </p:par>
                        <p:par>
                          <p:cTn id="14" fill="hold" nodeType="afterGroup">
                            <p:stCondLst>
                              <p:cond delay="1500"/>
                            </p:stCondLst>
                            <p:childTnLst>
                              <p:par>
                                <p:cTn id="15" presetID="1" presetClass="entr" presetSubtype="0" fill="hold" nodeType="after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childTnLst>
                          </p:cTn>
                        </p:par>
                        <p:par>
                          <p:cTn id="17" fill="hold" nodeType="afterGroup">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2149384"/>
                                        </p:tgtEl>
                                        <p:attrNameLst>
                                          <p:attrName>style.visibility</p:attrName>
                                        </p:attrNameLst>
                                      </p:cBhvr>
                                      <p:to>
                                        <p:strVal val="visible"/>
                                      </p:to>
                                    </p:set>
                                    <p:animEffect transition="in" filter="wipe(down)">
                                      <p:cBhvr>
                                        <p:cTn id="20" dur="500"/>
                                        <p:tgtEl>
                                          <p:spTgt spid="2149384"/>
                                        </p:tgtEl>
                                      </p:cBhvr>
                                    </p:animEffect>
                                  </p:childTnLst>
                                </p:cTn>
                              </p:par>
                            </p:childTnLst>
                          </p:cTn>
                        </p:par>
                        <p:par>
                          <p:cTn id="21" fill="hold" nodeType="afterGroup">
                            <p:stCondLst>
                              <p:cond delay="2500"/>
                            </p:stCondLst>
                            <p:childTnLst>
                              <p:par>
                                <p:cTn id="22" presetID="1" presetClass="entr" presetSubtype="0" fill="hold" nodeType="afterEffect">
                                  <p:stCondLst>
                                    <p:cond delay="0"/>
                                  </p:stCondLst>
                                  <p:childTnLst>
                                    <p:set>
                                      <p:cBhvr>
                                        <p:cTn id="23" dur="1" fill="hold">
                                          <p:stCondLst>
                                            <p:cond delay="499"/>
                                          </p:stCondLst>
                                        </p:cTn>
                                        <p:tgtEl>
                                          <p:spTgt spid="2149385"/>
                                        </p:tgtEl>
                                        <p:attrNameLst>
                                          <p:attrName>style.visibility</p:attrName>
                                        </p:attrNameLst>
                                      </p:cBhvr>
                                      <p:to>
                                        <p:strVal val="visible"/>
                                      </p:to>
                                    </p:set>
                                  </p:childTnLst>
                                </p:cTn>
                              </p:par>
                            </p:childTnLst>
                          </p:cTn>
                        </p:par>
                        <p:par>
                          <p:cTn id="24" fill="hold" nodeType="afterGroup">
                            <p:stCondLst>
                              <p:cond delay="3000"/>
                            </p:stCondLst>
                            <p:childTnLst>
                              <p:par>
                                <p:cTn id="25" presetID="1" presetClass="entr" presetSubtype="0" fill="hold" grpId="0" nodeType="afterEffect">
                                  <p:stCondLst>
                                    <p:cond delay="0"/>
                                  </p:stCondLst>
                                  <p:childTnLst>
                                    <p:set>
                                      <p:cBhvr>
                                        <p:cTn id="26" dur="1" fill="hold">
                                          <p:stCondLst>
                                            <p:cond delay="0"/>
                                          </p:stCondLst>
                                        </p:cTn>
                                        <p:tgtEl>
                                          <p:spTgt spid="2149393"/>
                                        </p:tgtEl>
                                        <p:attrNameLst>
                                          <p:attrName>style.visibility</p:attrName>
                                        </p:attrNameLst>
                                      </p:cBhvr>
                                      <p:to>
                                        <p:strVal val="visible"/>
                                      </p:to>
                                    </p:set>
                                  </p:childTnLst>
                                </p:cTn>
                              </p:par>
                            </p:childTnLst>
                          </p:cTn>
                        </p:par>
                        <p:par>
                          <p:cTn id="27" fill="hold" nodeType="afterGroup">
                            <p:stCondLst>
                              <p:cond delay="3000"/>
                            </p:stCondLst>
                            <p:childTnLst>
                              <p:par>
                                <p:cTn id="28" presetID="1" presetClass="entr" presetSubtype="0" fill="hold" nodeType="afterEffect">
                                  <p:stCondLst>
                                    <p:cond delay="0"/>
                                  </p:stCondLst>
                                  <p:childTnLst>
                                    <p:set>
                                      <p:cBhvr>
                                        <p:cTn id="29" dur="1" fill="hold">
                                          <p:stCondLst>
                                            <p:cond delay="0"/>
                                          </p:stCondLst>
                                        </p:cTn>
                                        <p:tgtEl>
                                          <p:spTgt spid="2149386"/>
                                        </p:tgtEl>
                                        <p:attrNameLst>
                                          <p:attrName>style.visibility</p:attrName>
                                        </p:attrNameLst>
                                      </p:cBhvr>
                                      <p:to>
                                        <p:strVal val="visible"/>
                                      </p:to>
                                    </p:set>
                                  </p:childTnLst>
                                </p:cTn>
                              </p:par>
                            </p:childTnLst>
                          </p:cTn>
                        </p:par>
                        <p:par>
                          <p:cTn id="30" fill="hold" nodeType="afterGroup">
                            <p:stCondLst>
                              <p:cond delay="3000"/>
                            </p:stCondLst>
                            <p:childTnLst>
                              <p:par>
                                <p:cTn id="31" presetID="23" presetClass="entr" presetSubtype="288"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ppt_w</p:attrName>
                                        </p:attrNameLst>
                                      </p:cBhvr>
                                      <p:tavLst>
                                        <p:tav tm="0">
                                          <p:val>
                                            <p:strVal val="4/3*#ppt_w"/>
                                          </p:val>
                                        </p:tav>
                                        <p:tav tm="100000">
                                          <p:val>
                                            <p:strVal val="#ppt_w"/>
                                          </p:val>
                                        </p:tav>
                                      </p:tavLst>
                                    </p:anim>
                                    <p:anim calcmode="lin" valueType="num">
                                      <p:cBhvr>
                                        <p:cTn id="34" dur="500" fill="hold"/>
                                        <p:tgtEl>
                                          <p:spTgt spid="3"/>
                                        </p:tgtEl>
                                        <p:attrNameLst>
                                          <p:attrName>ppt_h</p:attrName>
                                        </p:attrNameLst>
                                      </p:cBhvr>
                                      <p:tavLst>
                                        <p:tav tm="0">
                                          <p:val>
                                            <p:strVal val="4/3*#ppt_h"/>
                                          </p:val>
                                        </p:tav>
                                        <p:tav tm="100000">
                                          <p:val>
                                            <p:strVal val="#ppt_h"/>
                                          </p:val>
                                        </p:tav>
                                      </p:tavLst>
                                    </p:anim>
                                  </p:childTnLst>
                                </p:cTn>
                              </p:par>
                            </p:childTnLst>
                          </p:cTn>
                        </p:par>
                        <p:par>
                          <p:cTn id="35" fill="hold" nodeType="afterGroup">
                            <p:stCondLst>
                              <p:cond delay="3500"/>
                            </p:stCondLst>
                            <p:childTnLst>
                              <p:par>
                                <p:cTn id="36" presetID="1" presetClass="entr" presetSubtype="0" fill="hold" nodeType="afterEffect">
                                  <p:stCondLst>
                                    <p:cond delay="0"/>
                                  </p:stCondLst>
                                  <p:childTnLst>
                                    <p:set>
                                      <p:cBhvr>
                                        <p:cTn id="37" dur="1" fill="hold">
                                          <p:stCondLst>
                                            <p:cond delay="499"/>
                                          </p:stCondLst>
                                        </p:cTn>
                                        <p:tgtEl>
                                          <p:spTgt spid="214939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214939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ox(out)">
                                      <p:cBhvr>
                                        <p:cTn id="46" dur="500"/>
                                        <p:tgtEl>
                                          <p:spTgt spid="5"/>
                                        </p:tgtEl>
                                      </p:cBhvr>
                                    </p:animEffect>
                                  </p:childTnLst>
                                </p:cTn>
                              </p:par>
                            </p:childTnLst>
                          </p:cTn>
                        </p:par>
                        <p:par>
                          <p:cTn id="47" fill="hold" nodeType="afterGroup">
                            <p:stCondLst>
                              <p:cond delay="500"/>
                            </p:stCondLst>
                            <p:childTnLst>
                              <p:par>
                                <p:cTn id="48" presetID="17" presetClass="entr" presetSubtype="4" fill="hold" grpId="0" nodeType="afterEffect">
                                  <p:stCondLst>
                                    <p:cond delay="0"/>
                                  </p:stCondLst>
                                  <p:childTnLst>
                                    <p:set>
                                      <p:cBhvr>
                                        <p:cTn id="49" dur="1" fill="hold">
                                          <p:stCondLst>
                                            <p:cond delay="0"/>
                                          </p:stCondLst>
                                        </p:cTn>
                                        <p:tgtEl>
                                          <p:spTgt spid="2149414"/>
                                        </p:tgtEl>
                                        <p:attrNameLst>
                                          <p:attrName>style.visibility</p:attrName>
                                        </p:attrNameLst>
                                      </p:cBhvr>
                                      <p:to>
                                        <p:strVal val="visible"/>
                                      </p:to>
                                    </p:set>
                                    <p:anim calcmode="lin" valueType="num">
                                      <p:cBhvr>
                                        <p:cTn id="50" dur="500" fill="hold"/>
                                        <p:tgtEl>
                                          <p:spTgt spid="2149414"/>
                                        </p:tgtEl>
                                        <p:attrNameLst>
                                          <p:attrName>ppt_x</p:attrName>
                                        </p:attrNameLst>
                                      </p:cBhvr>
                                      <p:tavLst>
                                        <p:tav tm="0">
                                          <p:val>
                                            <p:strVal val="#ppt_x"/>
                                          </p:val>
                                        </p:tav>
                                        <p:tav tm="100000">
                                          <p:val>
                                            <p:strVal val="#ppt_x"/>
                                          </p:val>
                                        </p:tav>
                                      </p:tavLst>
                                    </p:anim>
                                    <p:anim calcmode="lin" valueType="num">
                                      <p:cBhvr>
                                        <p:cTn id="51" dur="500" fill="hold"/>
                                        <p:tgtEl>
                                          <p:spTgt spid="2149414"/>
                                        </p:tgtEl>
                                        <p:attrNameLst>
                                          <p:attrName>ppt_y</p:attrName>
                                        </p:attrNameLst>
                                      </p:cBhvr>
                                      <p:tavLst>
                                        <p:tav tm="0">
                                          <p:val>
                                            <p:strVal val="#ppt_y+#ppt_h/2"/>
                                          </p:val>
                                        </p:tav>
                                        <p:tav tm="100000">
                                          <p:val>
                                            <p:strVal val="#ppt_y"/>
                                          </p:val>
                                        </p:tav>
                                      </p:tavLst>
                                    </p:anim>
                                    <p:anim calcmode="lin" valueType="num">
                                      <p:cBhvr>
                                        <p:cTn id="52" dur="500" fill="hold"/>
                                        <p:tgtEl>
                                          <p:spTgt spid="2149414"/>
                                        </p:tgtEl>
                                        <p:attrNameLst>
                                          <p:attrName>ppt_w</p:attrName>
                                        </p:attrNameLst>
                                      </p:cBhvr>
                                      <p:tavLst>
                                        <p:tav tm="0">
                                          <p:val>
                                            <p:strVal val="#ppt_w"/>
                                          </p:val>
                                        </p:tav>
                                        <p:tav tm="100000">
                                          <p:val>
                                            <p:strVal val="#ppt_w"/>
                                          </p:val>
                                        </p:tav>
                                      </p:tavLst>
                                    </p:anim>
                                    <p:anim calcmode="lin" valueType="num">
                                      <p:cBhvr>
                                        <p:cTn id="53" dur="500" fill="hold"/>
                                        <p:tgtEl>
                                          <p:spTgt spid="2149414"/>
                                        </p:tgtEl>
                                        <p:attrNameLst>
                                          <p:attrName>ppt_h</p:attrName>
                                        </p:attrNameLst>
                                      </p:cBhvr>
                                      <p:tavLst>
                                        <p:tav tm="0">
                                          <p:val>
                                            <p:fltVal val="0"/>
                                          </p:val>
                                        </p:tav>
                                        <p:tav tm="100000">
                                          <p:val>
                                            <p:strVal val="#ppt_h"/>
                                          </p:val>
                                        </p:tav>
                                      </p:tavLst>
                                    </p:anim>
                                  </p:childTnLst>
                                </p:cTn>
                              </p:par>
                            </p:childTnLst>
                          </p:cTn>
                        </p:par>
                        <p:par>
                          <p:cTn id="54" fill="hold" nodeType="afterGroup">
                            <p:stCondLst>
                              <p:cond delay="1000"/>
                            </p:stCondLst>
                            <p:childTnLst>
                              <p:par>
                                <p:cTn id="55" presetID="1" presetClass="entr" presetSubtype="0" fill="hold" nodeType="afterEffect">
                                  <p:stCondLst>
                                    <p:cond delay="0"/>
                                  </p:stCondLst>
                                  <p:childTnLst>
                                    <p:set>
                                      <p:cBhvr>
                                        <p:cTn id="56" dur="1" fill="hold">
                                          <p:stCondLst>
                                            <p:cond delay="499"/>
                                          </p:stCondLst>
                                        </p:cTn>
                                        <p:tgtEl>
                                          <p:spTgt spid="2149415"/>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32"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box(out)">
                                      <p:cBhvr>
                                        <p:cTn id="61" dur="500"/>
                                        <p:tgtEl>
                                          <p:spTgt spid="11"/>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214941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4" presetClass="entr" presetSubtype="32"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box(out)">
                                      <p:cBhvr>
                                        <p:cTn id="69" dur="500"/>
                                        <p:tgtEl>
                                          <p:spTgt spid="7"/>
                                        </p:tgtEl>
                                      </p:cBhvr>
                                    </p:animEffect>
                                  </p:childTnLst>
                                </p:cTn>
                              </p:par>
                            </p:childTnLst>
                          </p:cTn>
                        </p:par>
                        <p:par>
                          <p:cTn id="70" fill="hold" nodeType="afterGroup">
                            <p:stCondLst>
                              <p:cond delay="500"/>
                            </p:stCondLst>
                            <p:childTnLst>
                              <p:par>
                                <p:cTn id="71" presetID="17" presetClass="entr" presetSubtype="4" fill="hold" grpId="0" nodeType="afterEffect">
                                  <p:stCondLst>
                                    <p:cond delay="0"/>
                                  </p:stCondLst>
                                  <p:childTnLst>
                                    <p:set>
                                      <p:cBhvr>
                                        <p:cTn id="72" dur="1" fill="hold">
                                          <p:stCondLst>
                                            <p:cond delay="0"/>
                                          </p:stCondLst>
                                        </p:cTn>
                                        <p:tgtEl>
                                          <p:spTgt spid="2149420"/>
                                        </p:tgtEl>
                                        <p:attrNameLst>
                                          <p:attrName>style.visibility</p:attrName>
                                        </p:attrNameLst>
                                      </p:cBhvr>
                                      <p:to>
                                        <p:strVal val="visible"/>
                                      </p:to>
                                    </p:set>
                                    <p:anim calcmode="lin" valueType="num">
                                      <p:cBhvr>
                                        <p:cTn id="73" dur="500" fill="hold"/>
                                        <p:tgtEl>
                                          <p:spTgt spid="2149420"/>
                                        </p:tgtEl>
                                        <p:attrNameLst>
                                          <p:attrName>ppt_x</p:attrName>
                                        </p:attrNameLst>
                                      </p:cBhvr>
                                      <p:tavLst>
                                        <p:tav tm="0">
                                          <p:val>
                                            <p:strVal val="#ppt_x"/>
                                          </p:val>
                                        </p:tav>
                                        <p:tav tm="100000">
                                          <p:val>
                                            <p:strVal val="#ppt_x"/>
                                          </p:val>
                                        </p:tav>
                                      </p:tavLst>
                                    </p:anim>
                                    <p:anim calcmode="lin" valueType="num">
                                      <p:cBhvr>
                                        <p:cTn id="74" dur="500" fill="hold"/>
                                        <p:tgtEl>
                                          <p:spTgt spid="2149420"/>
                                        </p:tgtEl>
                                        <p:attrNameLst>
                                          <p:attrName>ppt_y</p:attrName>
                                        </p:attrNameLst>
                                      </p:cBhvr>
                                      <p:tavLst>
                                        <p:tav tm="0">
                                          <p:val>
                                            <p:strVal val="#ppt_y+#ppt_h/2"/>
                                          </p:val>
                                        </p:tav>
                                        <p:tav tm="100000">
                                          <p:val>
                                            <p:strVal val="#ppt_y"/>
                                          </p:val>
                                        </p:tav>
                                      </p:tavLst>
                                    </p:anim>
                                    <p:anim calcmode="lin" valueType="num">
                                      <p:cBhvr>
                                        <p:cTn id="75" dur="500" fill="hold"/>
                                        <p:tgtEl>
                                          <p:spTgt spid="2149420"/>
                                        </p:tgtEl>
                                        <p:attrNameLst>
                                          <p:attrName>ppt_w</p:attrName>
                                        </p:attrNameLst>
                                      </p:cBhvr>
                                      <p:tavLst>
                                        <p:tav tm="0">
                                          <p:val>
                                            <p:strVal val="#ppt_w"/>
                                          </p:val>
                                        </p:tav>
                                        <p:tav tm="100000">
                                          <p:val>
                                            <p:strVal val="#ppt_w"/>
                                          </p:val>
                                        </p:tav>
                                      </p:tavLst>
                                    </p:anim>
                                    <p:anim calcmode="lin" valueType="num">
                                      <p:cBhvr>
                                        <p:cTn id="76" dur="500" fill="hold"/>
                                        <p:tgtEl>
                                          <p:spTgt spid="2149420"/>
                                        </p:tgtEl>
                                        <p:attrNameLst>
                                          <p:attrName>ppt_h</p:attrName>
                                        </p:attrNameLst>
                                      </p:cBhvr>
                                      <p:tavLst>
                                        <p:tav tm="0">
                                          <p:val>
                                            <p:fltVal val="0"/>
                                          </p:val>
                                        </p:tav>
                                        <p:tav tm="100000">
                                          <p:val>
                                            <p:strVal val="#ppt_h"/>
                                          </p:val>
                                        </p:tav>
                                      </p:tavLst>
                                    </p:anim>
                                  </p:childTnLst>
                                </p:cTn>
                              </p:par>
                            </p:childTnLst>
                          </p:cTn>
                        </p:par>
                        <p:par>
                          <p:cTn id="77" fill="hold" nodeType="afterGroup">
                            <p:stCondLst>
                              <p:cond delay="1000"/>
                            </p:stCondLst>
                            <p:childTnLst>
                              <p:par>
                                <p:cTn id="78" presetID="1" presetClass="entr" presetSubtype="0" fill="hold" nodeType="afterEffect">
                                  <p:stCondLst>
                                    <p:cond delay="0"/>
                                  </p:stCondLst>
                                  <p:childTnLst>
                                    <p:set>
                                      <p:cBhvr>
                                        <p:cTn id="79" dur="1" fill="hold">
                                          <p:stCondLst>
                                            <p:cond delay="499"/>
                                          </p:stCondLst>
                                        </p:cTn>
                                        <p:tgtEl>
                                          <p:spTgt spid="2149421"/>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149422"/>
                                        </p:tgtEl>
                                        <p:attrNameLst>
                                          <p:attrName>style.visibility</p:attrName>
                                        </p:attrNameLst>
                                      </p:cBhvr>
                                      <p:to>
                                        <p:strVal val="visible"/>
                                      </p:to>
                                    </p:set>
                                    <p:animEffect transition="in" filter="wipe(left)">
                                      <p:cBhvr>
                                        <p:cTn id="84" dur="500"/>
                                        <p:tgtEl>
                                          <p:spTgt spid="2149422"/>
                                        </p:tgtEl>
                                      </p:cBhvr>
                                    </p:animEffect>
                                  </p:childTnLst>
                                </p:cTn>
                              </p:par>
                            </p:childTnLst>
                          </p:cTn>
                        </p:par>
                        <p:par>
                          <p:cTn id="85" fill="hold" nodeType="afterGroup">
                            <p:stCondLst>
                              <p:cond delay="500"/>
                            </p:stCondLst>
                            <p:childTnLst>
                              <p:par>
                                <p:cTn id="86" presetID="1" presetClass="entr" presetSubtype="0" fill="hold" nodeType="afterEffect">
                                  <p:stCondLst>
                                    <p:cond delay="0"/>
                                  </p:stCondLst>
                                  <p:childTnLst>
                                    <p:set>
                                      <p:cBhvr>
                                        <p:cTn id="87" dur="1" fill="hold">
                                          <p:stCondLst>
                                            <p:cond delay="499"/>
                                          </p:stCondLst>
                                        </p:cTn>
                                        <p:tgtEl>
                                          <p:spTgt spid="2149423"/>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7" presetClass="entr" presetSubtype="1" fill="hold" grpId="0" nodeType="clickEffect">
                                  <p:stCondLst>
                                    <p:cond delay="0"/>
                                  </p:stCondLst>
                                  <p:childTnLst>
                                    <p:set>
                                      <p:cBhvr>
                                        <p:cTn id="91" dur="1" fill="hold">
                                          <p:stCondLst>
                                            <p:cond delay="0"/>
                                          </p:stCondLst>
                                        </p:cTn>
                                        <p:tgtEl>
                                          <p:spTgt spid="2149424"/>
                                        </p:tgtEl>
                                        <p:attrNameLst>
                                          <p:attrName>style.visibility</p:attrName>
                                        </p:attrNameLst>
                                      </p:cBhvr>
                                      <p:to>
                                        <p:strVal val="visible"/>
                                      </p:to>
                                    </p:set>
                                    <p:anim calcmode="lin" valueType="num">
                                      <p:cBhvr>
                                        <p:cTn id="92" dur="500" fill="hold"/>
                                        <p:tgtEl>
                                          <p:spTgt spid="2149424"/>
                                        </p:tgtEl>
                                        <p:attrNameLst>
                                          <p:attrName>ppt_x</p:attrName>
                                        </p:attrNameLst>
                                      </p:cBhvr>
                                      <p:tavLst>
                                        <p:tav tm="0">
                                          <p:val>
                                            <p:strVal val="#ppt_x"/>
                                          </p:val>
                                        </p:tav>
                                        <p:tav tm="100000">
                                          <p:val>
                                            <p:strVal val="#ppt_x"/>
                                          </p:val>
                                        </p:tav>
                                      </p:tavLst>
                                    </p:anim>
                                    <p:anim calcmode="lin" valueType="num">
                                      <p:cBhvr>
                                        <p:cTn id="93" dur="500" fill="hold"/>
                                        <p:tgtEl>
                                          <p:spTgt spid="2149424"/>
                                        </p:tgtEl>
                                        <p:attrNameLst>
                                          <p:attrName>ppt_y</p:attrName>
                                        </p:attrNameLst>
                                      </p:cBhvr>
                                      <p:tavLst>
                                        <p:tav tm="0">
                                          <p:val>
                                            <p:strVal val="#ppt_y-#ppt_h/2"/>
                                          </p:val>
                                        </p:tav>
                                        <p:tav tm="100000">
                                          <p:val>
                                            <p:strVal val="#ppt_y"/>
                                          </p:val>
                                        </p:tav>
                                      </p:tavLst>
                                    </p:anim>
                                    <p:anim calcmode="lin" valueType="num">
                                      <p:cBhvr>
                                        <p:cTn id="94" dur="500" fill="hold"/>
                                        <p:tgtEl>
                                          <p:spTgt spid="2149424"/>
                                        </p:tgtEl>
                                        <p:attrNameLst>
                                          <p:attrName>ppt_w</p:attrName>
                                        </p:attrNameLst>
                                      </p:cBhvr>
                                      <p:tavLst>
                                        <p:tav tm="0">
                                          <p:val>
                                            <p:strVal val="#ppt_w"/>
                                          </p:val>
                                        </p:tav>
                                        <p:tav tm="100000">
                                          <p:val>
                                            <p:strVal val="#ppt_w"/>
                                          </p:val>
                                        </p:tav>
                                      </p:tavLst>
                                    </p:anim>
                                    <p:anim calcmode="lin" valueType="num">
                                      <p:cBhvr>
                                        <p:cTn id="95" dur="500" fill="hold"/>
                                        <p:tgtEl>
                                          <p:spTgt spid="2149424"/>
                                        </p:tgtEl>
                                        <p:attrNameLst>
                                          <p:attrName>ppt_h</p:attrName>
                                        </p:attrNameLst>
                                      </p:cBhvr>
                                      <p:tavLst>
                                        <p:tav tm="0">
                                          <p:val>
                                            <p:fltVal val="0"/>
                                          </p:val>
                                        </p:tav>
                                        <p:tav tm="100000">
                                          <p:val>
                                            <p:strVal val="#ppt_h"/>
                                          </p:val>
                                        </p:tav>
                                      </p:tavLst>
                                    </p:anim>
                                  </p:childTnLst>
                                </p:cTn>
                              </p:par>
                            </p:childTnLst>
                          </p:cTn>
                        </p:par>
                        <p:par>
                          <p:cTn id="96" fill="hold" nodeType="afterGroup">
                            <p:stCondLst>
                              <p:cond delay="500"/>
                            </p:stCondLst>
                            <p:childTnLst>
                              <p:par>
                                <p:cTn id="97" presetID="1" presetClass="entr" presetSubtype="0" fill="hold" nodeType="afterEffect">
                                  <p:stCondLst>
                                    <p:cond delay="0"/>
                                  </p:stCondLst>
                                  <p:childTnLst>
                                    <p:set>
                                      <p:cBhvr>
                                        <p:cTn id="98" dur="1" fill="hold">
                                          <p:stCondLst>
                                            <p:cond delay="499"/>
                                          </p:stCondLst>
                                        </p:cTn>
                                        <p:tgtEl>
                                          <p:spTgt spid="2149425"/>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2149426"/>
                                        </p:tgtEl>
                                        <p:attrNameLst>
                                          <p:attrName>style.visibility</p:attrName>
                                        </p:attrNameLst>
                                      </p:cBhvr>
                                      <p:to>
                                        <p:strVal val="visible"/>
                                      </p:to>
                                    </p:set>
                                    <p:animEffect transition="in" filter="wipe(right)">
                                      <p:cBhvr>
                                        <p:cTn id="103" dur="500"/>
                                        <p:tgtEl>
                                          <p:spTgt spid="2149426"/>
                                        </p:tgtEl>
                                      </p:cBhvr>
                                    </p:animEffect>
                                  </p:childTnLst>
                                </p:cTn>
                              </p:par>
                            </p:childTnLst>
                          </p:cTn>
                        </p:par>
                        <p:par>
                          <p:cTn id="104" fill="hold" nodeType="afterGroup">
                            <p:stCondLst>
                              <p:cond delay="500"/>
                            </p:stCondLst>
                            <p:childTnLst>
                              <p:par>
                                <p:cTn id="105" presetID="1" presetClass="entr" presetSubtype="0" fill="hold" nodeType="afterEffect">
                                  <p:stCondLst>
                                    <p:cond delay="0"/>
                                  </p:stCondLst>
                                  <p:childTnLst>
                                    <p:set>
                                      <p:cBhvr>
                                        <p:cTn id="106" dur="1" fill="hold">
                                          <p:stCondLst>
                                            <p:cond delay="499"/>
                                          </p:stCondLst>
                                        </p:cTn>
                                        <p:tgtEl>
                                          <p:spTgt spid="2149427"/>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32" fill="hold" nodeType="click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box(out)">
                                      <p:cBhvr>
                                        <p:cTn id="111" dur="500"/>
                                        <p:tgtEl>
                                          <p:spTgt spid="10"/>
                                        </p:tgtEl>
                                      </p:cBhvr>
                                    </p:animEffect>
                                  </p:childTnLst>
                                </p:cTn>
                              </p:par>
                            </p:childTnLst>
                          </p:cTn>
                        </p:par>
                        <p:par>
                          <p:cTn id="112" fill="hold" nodeType="afterGroup">
                            <p:stCondLst>
                              <p:cond delay="500"/>
                            </p:stCondLst>
                            <p:childTnLst>
                              <p:par>
                                <p:cTn id="113" presetID="17" presetClass="entr" presetSubtype="8" fill="hold" grpId="0" nodeType="afterEffect">
                                  <p:stCondLst>
                                    <p:cond delay="0"/>
                                  </p:stCondLst>
                                  <p:childTnLst>
                                    <p:set>
                                      <p:cBhvr>
                                        <p:cTn id="114" dur="1" fill="hold">
                                          <p:stCondLst>
                                            <p:cond delay="0"/>
                                          </p:stCondLst>
                                        </p:cTn>
                                        <p:tgtEl>
                                          <p:spTgt spid="2149428"/>
                                        </p:tgtEl>
                                        <p:attrNameLst>
                                          <p:attrName>style.visibility</p:attrName>
                                        </p:attrNameLst>
                                      </p:cBhvr>
                                      <p:to>
                                        <p:strVal val="visible"/>
                                      </p:to>
                                    </p:set>
                                    <p:anim calcmode="lin" valueType="num">
                                      <p:cBhvr>
                                        <p:cTn id="115" dur="500" fill="hold"/>
                                        <p:tgtEl>
                                          <p:spTgt spid="2149428"/>
                                        </p:tgtEl>
                                        <p:attrNameLst>
                                          <p:attrName>ppt_x</p:attrName>
                                        </p:attrNameLst>
                                      </p:cBhvr>
                                      <p:tavLst>
                                        <p:tav tm="0">
                                          <p:val>
                                            <p:strVal val="#ppt_x-#ppt_w/2"/>
                                          </p:val>
                                        </p:tav>
                                        <p:tav tm="100000">
                                          <p:val>
                                            <p:strVal val="#ppt_x"/>
                                          </p:val>
                                        </p:tav>
                                      </p:tavLst>
                                    </p:anim>
                                    <p:anim calcmode="lin" valueType="num">
                                      <p:cBhvr>
                                        <p:cTn id="116" dur="500" fill="hold"/>
                                        <p:tgtEl>
                                          <p:spTgt spid="2149428"/>
                                        </p:tgtEl>
                                        <p:attrNameLst>
                                          <p:attrName>ppt_y</p:attrName>
                                        </p:attrNameLst>
                                      </p:cBhvr>
                                      <p:tavLst>
                                        <p:tav tm="0">
                                          <p:val>
                                            <p:strVal val="#ppt_y"/>
                                          </p:val>
                                        </p:tav>
                                        <p:tav tm="100000">
                                          <p:val>
                                            <p:strVal val="#ppt_y"/>
                                          </p:val>
                                        </p:tav>
                                      </p:tavLst>
                                    </p:anim>
                                    <p:anim calcmode="lin" valueType="num">
                                      <p:cBhvr>
                                        <p:cTn id="117" dur="500" fill="hold"/>
                                        <p:tgtEl>
                                          <p:spTgt spid="2149428"/>
                                        </p:tgtEl>
                                        <p:attrNameLst>
                                          <p:attrName>ppt_w</p:attrName>
                                        </p:attrNameLst>
                                      </p:cBhvr>
                                      <p:tavLst>
                                        <p:tav tm="0">
                                          <p:val>
                                            <p:fltVal val="0"/>
                                          </p:val>
                                        </p:tav>
                                        <p:tav tm="100000">
                                          <p:val>
                                            <p:strVal val="#ppt_w"/>
                                          </p:val>
                                        </p:tav>
                                      </p:tavLst>
                                    </p:anim>
                                    <p:anim calcmode="lin" valueType="num">
                                      <p:cBhvr>
                                        <p:cTn id="118" dur="500" fill="hold"/>
                                        <p:tgtEl>
                                          <p:spTgt spid="2149428"/>
                                        </p:tgtEl>
                                        <p:attrNameLst>
                                          <p:attrName>ppt_h</p:attrName>
                                        </p:attrNameLst>
                                      </p:cBhvr>
                                      <p:tavLst>
                                        <p:tav tm="0">
                                          <p:val>
                                            <p:strVal val="#ppt_h"/>
                                          </p:val>
                                        </p:tav>
                                        <p:tav tm="100000">
                                          <p:val>
                                            <p:strVal val="#ppt_h"/>
                                          </p:val>
                                        </p:tav>
                                      </p:tavLst>
                                    </p:anim>
                                  </p:childTnLst>
                                </p:cTn>
                              </p:par>
                            </p:childTnLst>
                          </p:cTn>
                        </p:par>
                        <p:par>
                          <p:cTn id="119" fill="hold" nodeType="afterGroup">
                            <p:stCondLst>
                              <p:cond delay="1000"/>
                            </p:stCondLst>
                            <p:childTnLst>
                              <p:par>
                                <p:cTn id="120" presetID="1" presetClass="entr" presetSubtype="0" fill="hold" nodeType="afterEffect">
                                  <p:stCondLst>
                                    <p:cond delay="0"/>
                                  </p:stCondLst>
                                  <p:childTnLst>
                                    <p:set>
                                      <p:cBhvr>
                                        <p:cTn id="121" dur="1" fill="hold">
                                          <p:stCondLst>
                                            <p:cond delay="499"/>
                                          </p:stCondLst>
                                        </p:cTn>
                                        <p:tgtEl>
                                          <p:spTgt spid="2149429"/>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nodeType="clickEffect">
                                  <p:stCondLst>
                                    <p:cond delay="0"/>
                                  </p:stCondLst>
                                  <p:childTnLst>
                                    <p:set>
                                      <p:cBhvr>
                                        <p:cTn id="125" dur="1" fill="hold">
                                          <p:stCondLst>
                                            <p:cond delay="499"/>
                                          </p:stCondLst>
                                        </p:cTn>
                                        <p:tgtEl>
                                          <p:spTgt spid="214943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2149432"/>
                                        </p:tgtEl>
                                        <p:attrNameLst>
                                          <p:attrName>style.visibility</p:attrName>
                                        </p:attrNameLst>
                                      </p:cBhvr>
                                      <p:to>
                                        <p:strVal val="visible"/>
                                      </p:to>
                                    </p:set>
                                    <p:animEffect transition="in" filter="box(in)">
                                      <p:cBhvr>
                                        <p:cTn id="130" dur="500"/>
                                        <p:tgtEl>
                                          <p:spTgt spid="2149432"/>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3" presetClass="entr" presetSubtype="16" fill="hold" nodeType="clickEffect">
                                  <p:stCondLst>
                                    <p:cond delay="0"/>
                                  </p:stCondLst>
                                  <p:childTnLst>
                                    <p:set>
                                      <p:cBhvr>
                                        <p:cTn id="134" dur="1" fill="hold">
                                          <p:stCondLst>
                                            <p:cond delay="0"/>
                                          </p:stCondLst>
                                        </p:cTn>
                                        <p:tgtEl>
                                          <p:spTgt spid="2149433"/>
                                        </p:tgtEl>
                                        <p:attrNameLst>
                                          <p:attrName>style.visibility</p:attrName>
                                        </p:attrNameLst>
                                      </p:cBhvr>
                                      <p:to>
                                        <p:strVal val="visible"/>
                                      </p:to>
                                    </p:set>
                                    <p:anim calcmode="lin" valueType="num">
                                      <p:cBhvr>
                                        <p:cTn id="135" dur="500" fill="hold"/>
                                        <p:tgtEl>
                                          <p:spTgt spid="2149433"/>
                                        </p:tgtEl>
                                        <p:attrNameLst>
                                          <p:attrName>ppt_w</p:attrName>
                                        </p:attrNameLst>
                                      </p:cBhvr>
                                      <p:tavLst>
                                        <p:tav tm="0">
                                          <p:val>
                                            <p:fltVal val="0"/>
                                          </p:val>
                                        </p:tav>
                                        <p:tav tm="100000">
                                          <p:val>
                                            <p:strVal val="#ppt_w"/>
                                          </p:val>
                                        </p:tav>
                                      </p:tavLst>
                                    </p:anim>
                                    <p:anim calcmode="lin" valueType="num">
                                      <p:cBhvr>
                                        <p:cTn id="136" dur="500" fill="hold"/>
                                        <p:tgtEl>
                                          <p:spTgt spid="2149433"/>
                                        </p:tgtEl>
                                        <p:attrNameLst>
                                          <p:attrName>ppt_h</p:attrName>
                                        </p:attrNameLst>
                                      </p:cBhvr>
                                      <p:tavLst>
                                        <p:tav tm="0">
                                          <p:val>
                                            <p:fltVal val="0"/>
                                          </p:val>
                                        </p:tav>
                                        <p:tav tm="100000">
                                          <p:val>
                                            <p:strVal val="#ppt_h"/>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2149437"/>
                                        </p:tgtEl>
                                        <p:attrNameLst>
                                          <p:attrName>style.visibility</p:attrName>
                                        </p:attrNameLst>
                                      </p:cBhvr>
                                      <p:to>
                                        <p:strVal val="visible"/>
                                      </p:to>
                                    </p:set>
                                    <p:animEffect transition="in" filter="wipe(up)">
                                      <p:cBhvr>
                                        <p:cTn id="141" dur="500"/>
                                        <p:tgtEl>
                                          <p:spTgt spid="2149437"/>
                                        </p:tgtEl>
                                      </p:cBhvr>
                                    </p:animEffect>
                                  </p:childTnLst>
                                </p:cTn>
                              </p:par>
                            </p:childTnLst>
                          </p:cTn>
                        </p:par>
                        <p:par>
                          <p:cTn id="142" fill="hold" nodeType="afterGroup">
                            <p:stCondLst>
                              <p:cond delay="500"/>
                            </p:stCondLst>
                            <p:childTnLst>
                              <p:par>
                                <p:cTn id="143" presetID="1" presetClass="entr" presetSubtype="0" fill="hold" nodeType="afterEffect">
                                  <p:stCondLst>
                                    <p:cond delay="0"/>
                                  </p:stCondLst>
                                  <p:childTnLst>
                                    <p:set>
                                      <p:cBhvr>
                                        <p:cTn id="144" dur="1" fill="hold">
                                          <p:stCondLst>
                                            <p:cond delay="499"/>
                                          </p:stCondLst>
                                        </p:cTn>
                                        <p:tgtEl>
                                          <p:spTgt spid="2149438"/>
                                        </p:tgtEl>
                                        <p:attrNameLst>
                                          <p:attrName>style.visibility</p:attrName>
                                        </p:attrNameLst>
                                      </p:cBhvr>
                                      <p:to>
                                        <p:strVal val="visible"/>
                                      </p:to>
                                    </p:se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3" presetClass="entr" presetSubtype="16" fill="hold" nodeType="clickEffect">
                                  <p:stCondLst>
                                    <p:cond delay="0"/>
                                  </p:stCondLst>
                                  <p:childTnLst>
                                    <p:set>
                                      <p:cBhvr>
                                        <p:cTn id="148" dur="1" fill="hold">
                                          <p:stCondLst>
                                            <p:cond delay="0"/>
                                          </p:stCondLst>
                                        </p:cTn>
                                        <p:tgtEl>
                                          <p:spTgt spid="2149434"/>
                                        </p:tgtEl>
                                        <p:attrNameLst>
                                          <p:attrName>style.visibility</p:attrName>
                                        </p:attrNameLst>
                                      </p:cBhvr>
                                      <p:to>
                                        <p:strVal val="visible"/>
                                      </p:to>
                                    </p:set>
                                    <p:anim calcmode="lin" valueType="num">
                                      <p:cBhvr>
                                        <p:cTn id="149" dur="500" fill="hold"/>
                                        <p:tgtEl>
                                          <p:spTgt spid="2149434"/>
                                        </p:tgtEl>
                                        <p:attrNameLst>
                                          <p:attrName>ppt_w</p:attrName>
                                        </p:attrNameLst>
                                      </p:cBhvr>
                                      <p:tavLst>
                                        <p:tav tm="0">
                                          <p:val>
                                            <p:fltVal val="0"/>
                                          </p:val>
                                        </p:tav>
                                        <p:tav tm="100000">
                                          <p:val>
                                            <p:strVal val="#ppt_w"/>
                                          </p:val>
                                        </p:tav>
                                      </p:tavLst>
                                    </p:anim>
                                    <p:anim calcmode="lin" valueType="num">
                                      <p:cBhvr>
                                        <p:cTn id="150" dur="500" fill="hold"/>
                                        <p:tgtEl>
                                          <p:spTgt spid="2149434"/>
                                        </p:tgtEl>
                                        <p:attrNameLst>
                                          <p:attrName>ppt_h</p:attrName>
                                        </p:attrNameLst>
                                      </p:cBhvr>
                                      <p:tavLst>
                                        <p:tav tm="0">
                                          <p:val>
                                            <p:fltVal val="0"/>
                                          </p:val>
                                        </p:tav>
                                        <p:tav tm="100000">
                                          <p:val>
                                            <p:strVal val="#ppt_h"/>
                                          </p:val>
                                        </p:tav>
                                      </p:tavLst>
                                    </p:anim>
                                  </p:childTnLst>
                                </p:cTn>
                              </p:par>
                            </p:childTnLst>
                          </p:cTn>
                        </p:par>
                        <p:par>
                          <p:cTn id="151" fill="hold" nodeType="afterGroup">
                            <p:stCondLst>
                              <p:cond delay="500"/>
                            </p:stCondLst>
                            <p:childTnLst>
                              <p:par>
                                <p:cTn id="152" presetID="23" presetClass="entr" presetSubtype="16" fill="hold" nodeType="afterEffect">
                                  <p:stCondLst>
                                    <p:cond delay="0"/>
                                  </p:stCondLst>
                                  <p:childTnLst>
                                    <p:set>
                                      <p:cBhvr>
                                        <p:cTn id="153" dur="1" fill="hold">
                                          <p:stCondLst>
                                            <p:cond delay="0"/>
                                          </p:stCondLst>
                                        </p:cTn>
                                        <p:tgtEl>
                                          <p:spTgt spid="2149435"/>
                                        </p:tgtEl>
                                        <p:attrNameLst>
                                          <p:attrName>style.visibility</p:attrName>
                                        </p:attrNameLst>
                                      </p:cBhvr>
                                      <p:to>
                                        <p:strVal val="visible"/>
                                      </p:to>
                                    </p:set>
                                    <p:anim calcmode="lin" valueType="num">
                                      <p:cBhvr>
                                        <p:cTn id="154" dur="500" fill="hold"/>
                                        <p:tgtEl>
                                          <p:spTgt spid="2149435"/>
                                        </p:tgtEl>
                                        <p:attrNameLst>
                                          <p:attrName>ppt_w</p:attrName>
                                        </p:attrNameLst>
                                      </p:cBhvr>
                                      <p:tavLst>
                                        <p:tav tm="0">
                                          <p:val>
                                            <p:fltVal val="0"/>
                                          </p:val>
                                        </p:tav>
                                        <p:tav tm="100000">
                                          <p:val>
                                            <p:strVal val="#ppt_w"/>
                                          </p:val>
                                        </p:tav>
                                      </p:tavLst>
                                    </p:anim>
                                    <p:anim calcmode="lin" valueType="num">
                                      <p:cBhvr>
                                        <p:cTn id="155" dur="500" fill="hold"/>
                                        <p:tgtEl>
                                          <p:spTgt spid="2149435"/>
                                        </p:tgtEl>
                                        <p:attrNameLst>
                                          <p:attrName>ppt_h</p:attrName>
                                        </p:attrNameLst>
                                      </p:cBhvr>
                                      <p:tavLst>
                                        <p:tav tm="0">
                                          <p:val>
                                            <p:fltVal val="0"/>
                                          </p:val>
                                        </p:tav>
                                        <p:tav tm="100000">
                                          <p:val>
                                            <p:strVal val="#ppt_h"/>
                                          </p:val>
                                        </p:tav>
                                      </p:tavLst>
                                    </p:anim>
                                  </p:childTnLst>
                                </p:cTn>
                              </p:par>
                            </p:childTnLst>
                          </p:cTn>
                        </p:par>
                        <p:par>
                          <p:cTn id="156" fill="hold" nodeType="afterGroup">
                            <p:stCondLst>
                              <p:cond delay="1000"/>
                            </p:stCondLst>
                            <p:childTnLst>
                              <p:par>
                                <p:cTn id="157" presetID="23" presetClass="entr" presetSubtype="16" fill="hold" nodeType="afterEffect">
                                  <p:stCondLst>
                                    <p:cond delay="0"/>
                                  </p:stCondLst>
                                  <p:childTnLst>
                                    <p:set>
                                      <p:cBhvr>
                                        <p:cTn id="158" dur="1" fill="hold">
                                          <p:stCondLst>
                                            <p:cond delay="0"/>
                                          </p:stCondLst>
                                        </p:cTn>
                                        <p:tgtEl>
                                          <p:spTgt spid="2149439"/>
                                        </p:tgtEl>
                                        <p:attrNameLst>
                                          <p:attrName>style.visibility</p:attrName>
                                        </p:attrNameLst>
                                      </p:cBhvr>
                                      <p:to>
                                        <p:strVal val="visible"/>
                                      </p:to>
                                    </p:set>
                                    <p:anim calcmode="lin" valueType="num">
                                      <p:cBhvr>
                                        <p:cTn id="159" dur="500" fill="hold"/>
                                        <p:tgtEl>
                                          <p:spTgt spid="2149439"/>
                                        </p:tgtEl>
                                        <p:attrNameLst>
                                          <p:attrName>ppt_w</p:attrName>
                                        </p:attrNameLst>
                                      </p:cBhvr>
                                      <p:tavLst>
                                        <p:tav tm="0">
                                          <p:val>
                                            <p:fltVal val="0"/>
                                          </p:val>
                                        </p:tav>
                                        <p:tav tm="100000">
                                          <p:val>
                                            <p:strVal val="#ppt_w"/>
                                          </p:val>
                                        </p:tav>
                                      </p:tavLst>
                                    </p:anim>
                                    <p:anim calcmode="lin" valueType="num">
                                      <p:cBhvr>
                                        <p:cTn id="160" dur="500" fill="hold"/>
                                        <p:tgtEl>
                                          <p:spTgt spid="2149439"/>
                                        </p:tgtEl>
                                        <p:attrNameLst>
                                          <p:attrName>ppt_h</p:attrName>
                                        </p:attrNameLst>
                                      </p:cBhvr>
                                      <p:tavLst>
                                        <p:tav tm="0">
                                          <p:val>
                                            <p:fltVal val="0"/>
                                          </p:val>
                                        </p:tav>
                                        <p:tav tm="100000">
                                          <p:val>
                                            <p:strVal val="#ppt_h"/>
                                          </p:val>
                                        </p:tav>
                                      </p:tavLst>
                                    </p:anim>
                                  </p:childTnLst>
                                </p:cTn>
                              </p:par>
                            </p:childTnLst>
                          </p:cTn>
                        </p:par>
                        <p:par>
                          <p:cTn id="161" fill="hold" nodeType="afterGroup">
                            <p:stCondLst>
                              <p:cond delay="1500"/>
                            </p:stCondLst>
                            <p:childTnLst>
                              <p:par>
                                <p:cTn id="162" presetID="16" presetClass="entr" presetSubtype="42" fill="hold" grpId="0" nodeType="afterEffect">
                                  <p:stCondLst>
                                    <p:cond delay="0"/>
                                  </p:stCondLst>
                                  <p:childTnLst>
                                    <p:set>
                                      <p:cBhvr>
                                        <p:cTn id="163" dur="1" fill="hold">
                                          <p:stCondLst>
                                            <p:cond delay="0"/>
                                          </p:stCondLst>
                                        </p:cTn>
                                        <p:tgtEl>
                                          <p:spTgt spid="2149436"/>
                                        </p:tgtEl>
                                        <p:attrNameLst>
                                          <p:attrName>style.visibility</p:attrName>
                                        </p:attrNameLst>
                                      </p:cBhvr>
                                      <p:to>
                                        <p:strVal val="visible"/>
                                      </p:to>
                                    </p:set>
                                    <p:animEffect transition="in" filter="barn(outHorizontal)">
                                      <p:cBhvr>
                                        <p:cTn id="164" dur="500"/>
                                        <p:tgtEl>
                                          <p:spTgt spid="2149436"/>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grpId="0" nodeType="clickEffect">
                                  <p:stCondLst>
                                    <p:cond delay="0"/>
                                  </p:stCondLst>
                                  <p:childTnLst>
                                    <p:set>
                                      <p:cBhvr>
                                        <p:cTn id="168" dur="1" fill="hold">
                                          <p:stCondLst>
                                            <p:cond delay="0"/>
                                          </p:stCondLst>
                                        </p:cTn>
                                        <p:tgtEl>
                                          <p:spTgt spid="64"/>
                                        </p:tgtEl>
                                        <p:attrNameLst>
                                          <p:attrName>style.visibility</p:attrName>
                                        </p:attrNameLst>
                                      </p:cBhvr>
                                      <p:to>
                                        <p:strVal val="visible"/>
                                      </p:to>
                                    </p:set>
                                    <p:animEffect transition="in" filter="wipe(up)">
                                      <p:cBhvr>
                                        <p:cTn id="169" dur="500"/>
                                        <p:tgtEl>
                                          <p:spTgt spid="6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grpId="0" nodeType="clickEffect">
                                  <p:stCondLst>
                                    <p:cond delay="0"/>
                                  </p:stCondLst>
                                  <p:childTnLst>
                                    <p:set>
                                      <p:cBhvr>
                                        <p:cTn id="173" dur="1" fill="hold">
                                          <p:stCondLst>
                                            <p:cond delay="0"/>
                                          </p:stCondLst>
                                        </p:cTn>
                                        <p:tgtEl>
                                          <p:spTgt spid="65"/>
                                        </p:tgtEl>
                                        <p:attrNameLst>
                                          <p:attrName>style.visibility</p:attrName>
                                        </p:attrNameLst>
                                      </p:cBhvr>
                                      <p:to>
                                        <p:strVal val="visible"/>
                                      </p:to>
                                    </p:set>
                                    <p:animEffect transition="in" filter="wipe(up)">
                                      <p:cBhvr>
                                        <p:cTn id="174" dur="500"/>
                                        <p:tgtEl>
                                          <p:spTgt spid="65"/>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1"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up)">
                                      <p:cBhvr>
                                        <p:cTn id="17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9378" grpId="0" animBg="1"/>
      <p:bldP spid="2149379" grpId="0" animBg="1"/>
      <p:bldP spid="2149384" grpId="0" animBg="1"/>
      <p:bldP spid="2149393" grpId="0" animBg="1"/>
      <p:bldP spid="2149394" grpId="0" autoUpdateAnimBg="0"/>
      <p:bldP spid="2149414" grpId="0" animBg="1"/>
      <p:bldP spid="2149420" grpId="0" animBg="1"/>
      <p:bldP spid="2149422" grpId="0" animBg="1"/>
      <p:bldP spid="2149424" grpId="0" animBg="1"/>
      <p:bldP spid="2149426" grpId="0" animBg="1"/>
      <p:bldP spid="2149428" grpId="0" animBg="1"/>
      <p:bldP spid="2149432" grpId="0" autoUpdateAnimBg="0"/>
      <p:bldP spid="2149436" grpId="0" animBg="1"/>
      <p:bldP spid="2149437" grpId="0" autoUpdateAnimBg="0"/>
      <p:bldP spid="64" grpId="0" autoUpdateAnimBg="0"/>
      <p:bldP spid="65" grpId="0" autoUpdateAnimBg="0"/>
      <p:bldP spid="6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02" name="Text Box 2"/>
          <p:cNvSpPr txBox="1">
            <a:spLocks noChangeArrowheads="1"/>
          </p:cNvSpPr>
          <p:nvPr/>
        </p:nvSpPr>
        <p:spPr bwMode="auto">
          <a:xfrm>
            <a:off x="179388" y="325438"/>
            <a:ext cx="38719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dirty="0">
                <a:solidFill>
                  <a:srgbClr val="FFFF00"/>
                </a:solidFill>
                <a:latin typeface="Times New Roman" panose="02020603050405020304" pitchFamily="18" charset="0"/>
              </a:rPr>
              <a:t>二</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毕－萨定律的应用 </a:t>
            </a:r>
          </a:p>
        </p:txBody>
      </p:sp>
      <p:sp>
        <p:nvSpPr>
          <p:cNvPr id="2150403" name="Text Box 3"/>
          <p:cNvSpPr txBox="1">
            <a:spLocks noChangeArrowheads="1"/>
          </p:cNvSpPr>
          <p:nvPr/>
        </p:nvSpPr>
        <p:spPr bwMode="auto">
          <a:xfrm>
            <a:off x="539750" y="836613"/>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ea typeface="仿宋_GB2312" pitchFamily="49" charset="-122"/>
              </a:rPr>
              <a:t>1.  </a:t>
            </a:r>
            <a:r>
              <a:rPr kumimoji="1" lang="zh-CN" altLang="en-US" sz="2400" b="1">
                <a:solidFill>
                  <a:srgbClr val="66FFFF"/>
                </a:solidFill>
                <a:latin typeface="Times New Roman" panose="02020603050405020304" pitchFamily="18" charset="0"/>
                <a:ea typeface="仿宋_GB2312" pitchFamily="49" charset="-122"/>
              </a:rPr>
              <a:t>载流直导线的磁场</a:t>
            </a:r>
          </a:p>
        </p:txBody>
      </p:sp>
      <p:sp>
        <p:nvSpPr>
          <p:cNvPr id="2150404" name="Rectangle 4"/>
          <p:cNvSpPr>
            <a:spLocks noChangeArrowheads="1"/>
          </p:cNvSpPr>
          <p:nvPr/>
        </p:nvSpPr>
        <p:spPr bwMode="auto">
          <a:xfrm>
            <a:off x="7040563" y="1044575"/>
            <a:ext cx="152400" cy="2743200"/>
          </a:xfrm>
          <a:prstGeom prst="rect">
            <a:avLst/>
          </a:prstGeom>
          <a:gradFill rotWithShape="0">
            <a:gsLst>
              <a:gs pos="0">
                <a:srgbClr val="FFCC99"/>
              </a:gs>
              <a:gs pos="100000">
                <a:srgbClr val="C4894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50405" name="Text Box 5"/>
          <p:cNvSpPr txBox="1">
            <a:spLocks noChangeArrowheads="1"/>
          </p:cNvSpPr>
          <p:nvPr/>
        </p:nvSpPr>
        <p:spPr bwMode="auto">
          <a:xfrm>
            <a:off x="6694488" y="1354138"/>
            <a:ext cx="38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2" name="Group 6"/>
          <p:cNvGrpSpPr>
            <a:grpSpLocks/>
          </p:cNvGrpSpPr>
          <p:nvPr/>
        </p:nvGrpSpPr>
        <p:grpSpPr bwMode="auto">
          <a:xfrm>
            <a:off x="7194550" y="2601913"/>
            <a:ext cx="1143000" cy="519112"/>
            <a:chOff x="4320" y="3114"/>
            <a:chExt cx="720" cy="327"/>
          </a:xfrm>
        </p:grpSpPr>
        <p:sp>
          <p:nvSpPr>
            <p:cNvPr id="6200" name="Line 7"/>
            <p:cNvSpPr>
              <a:spLocks noChangeShapeType="1"/>
            </p:cNvSpPr>
            <p:nvPr/>
          </p:nvSpPr>
          <p:spPr bwMode="auto">
            <a:xfrm>
              <a:off x="4320" y="3434"/>
              <a:ext cx="720" cy="0"/>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01" name="Text Box 8"/>
            <p:cNvSpPr txBox="1">
              <a:spLocks noChangeArrowheads="1"/>
            </p:cNvSpPr>
            <p:nvPr/>
          </p:nvSpPr>
          <p:spPr bwMode="auto">
            <a:xfrm>
              <a:off x="4406" y="311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Times New Roman" panose="02020603050405020304" pitchFamily="18" charset="0"/>
                </a:rPr>
                <a:t>a</a:t>
              </a:r>
            </a:p>
          </p:txBody>
        </p:sp>
      </p:grpSp>
      <p:sp>
        <p:nvSpPr>
          <p:cNvPr id="2150409" name="Line 9"/>
          <p:cNvSpPr>
            <a:spLocks noChangeShapeType="1"/>
          </p:cNvSpPr>
          <p:nvPr/>
        </p:nvSpPr>
        <p:spPr bwMode="auto">
          <a:xfrm flipV="1">
            <a:off x="7116763" y="1201738"/>
            <a:ext cx="0" cy="76200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150410" name="Rectangle 10"/>
          <p:cNvSpPr>
            <a:spLocks noChangeArrowheads="1"/>
          </p:cNvSpPr>
          <p:nvPr/>
        </p:nvSpPr>
        <p:spPr bwMode="auto">
          <a:xfrm>
            <a:off x="7040563" y="2384425"/>
            <a:ext cx="152400" cy="228600"/>
          </a:xfrm>
          <a:prstGeom prst="rect">
            <a:avLst/>
          </a:prstGeom>
          <a:gradFill rotWithShape="1">
            <a:gsLst>
              <a:gs pos="0">
                <a:srgbClr val="760000"/>
              </a:gs>
              <a:gs pos="50000">
                <a:srgbClr val="FF0000"/>
              </a:gs>
              <a:gs pos="100000">
                <a:srgbClr val="76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411" name="Object 11"/>
          <p:cNvGraphicFramePr>
            <a:graphicFrameLocks/>
          </p:cNvGraphicFramePr>
          <p:nvPr/>
        </p:nvGraphicFramePr>
        <p:xfrm>
          <a:off x="6518275" y="2143125"/>
          <a:ext cx="522288" cy="366713"/>
        </p:xfrm>
        <a:graphic>
          <a:graphicData uri="http://schemas.openxmlformats.org/presentationml/2006/ole">
            <mc:AlternateContent xmlns:mc="http://schemas.openxmlformats.org/markup-compatibility/2006">
              <mc:Choice xmlns:v="urn:schemas-microsoft-com:vml" Requires="v">
                <p:oleObj spid="_x0000_s6194" name="Equation" r:id="rId3" imgW="520560" imgH="368280" progId="Equation.3">
                  <p:embed/>
                </p:oleObj>
              </mc:Choice>
              <mc:Fallback>
                <p:oleObj name="Equation" r:id="rId3" imgW="520560" imgH="3682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275" y="2143125"/>
                        <a:ext cx="5222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12" name="Line 12"/>
          <p:cNvSpPr>
            <a:spLocks noChangeShapeType="1"/>
          </p:cNvSpPr>
          <p:nvPr/>
        </p:nvSpPr>
        <p:spPr bwMode="auto">
          <a:xfrm>
            <a:off x="7183438" y="2525713"/>
            <a:ext cx="1152525" cy="566737"/>
          </a:xfrm>
          <a:prstGeom prst="line">
            <a:avLst/>
          </a:prstGeom>
          <a:noFill/>
          <a:ln w="38100">
            <a:solidFill>
              <a:srgbClr val="FFCC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413" name="Object 13"/>
          <p:cNvGraphicFramePr>
            <a:graphicFrameLocks noChangeAspect="1"/>
          </p:cNvGraphicFramePr>
          <p:nvPr/>
        </p:nvGraphicFramePr>
        <p:xfrm>
          <a:off x="7691438" y="2435225"/>
          <a:ext cx="273050" cy="327025"/>
        </p:xfrm>
        <a:graphic>
          <a:graphicData uri="http://schemas.openxmlformats.org/presentationml/2006/ole">
            <mc:AlternateContent xmlns:mc="http://schemas.openxmlformats.org/markup-compatibility/2006">
              <mc:Choice xmlns:v="urn:schemas-microsoft-com:vml" Requires="v">
                <p:oleObj spid="_x0000_s6195" name="公式" r:id="rId5" imgW="126720" imgH="152280" progId="Equation.3">
                  <p:embed/>
                </p:oleObj>
              </mc:Choice>
              <mc:Fallback>
                <p:oleObj name="公式" r:id="rId5" imgW="12672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1438" y="2435225"/>
                        <a:ext cx="273050"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0414" name="Object 14"/>
          <p:cNvGraphicFramePr>
            <a:graphicFrameLocks noChangeAspect="1"/>
          </p:cNvGraphicFramePr>
          <p:nvPr/>
        </p:nvGraphicFramePr>
        <p:xfrm>
          <a:off x="7340600" y="2027238"/>
          <a:ext cx="336550" cy="469900"/>
        </p:xfrm>
        <a:graphic>
          <a:graphicData uri="http://schemas.openxmlformats.org/presentationml/2006/ole">
            <mc:AlternateContent xmlns:mc="http://schemas.openxmlformats.org/markup-compatibility/2006">
              <mc:Choice xmlns:v="urn:schemas-microsoft-com:vml" Requires="v">
                <p:oleObj spid="_x0000_s6196" name="Equation" r:id="rId7" imgW="126720" imgH="177480" progId="Equation.3">
                  <p:embed/>
                </p:oleObj>
              </mc:Choice>
              <mc:Fallback>
                <p:oleObj name="Equation" r:id="rId7" imgW="126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0600" y="2027238"/>
                        <a:ext cx="33655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5"/>
          <p:cNvGrpSpPr>
            <a:grpSpLocks/>
          </p:cNvGrpSpPr>
          <p:nvPr/>
        </p:nvGrpSpPr>
        <p:grpSpPr bwMode="auto">
          <a:xfrm>
            <a:off x="8294688" y="2608263"/>
            <a:ext cx="381000" cy="381000"/>
            <a:chOff x="4992" y="3216"/>
            <a:chExt cx="240" cy="240"/>
          </a:xfrm>
        </p:grpSpPr>
        <p:sp>
          <p:nvSpPr>
            <p:cNvPr id="6196" name="Oval 16"/>
            <p:cNvSpPr>
              <a:spLocks noChangeArrowheads="1"/>
            </p:cNvSpPr>
            <p:nvPr/>
          </p:nvSpPr>
          <p:spPr bwMode="auto">
            <a:xfrm>
              <a:off x="4992" y="3216"/>
              <a:ext cx="240" cy="240"/>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197" name="Group 17"/>
            <p:cNvGrpSpPr>
              <a:grpSpLocks/>
            </p:cNvGrpSpPr>
            <p:nvPr/>
          </p:nvGrpSpPr>
          <p:grpSpPr bwMode="auto">
            <a:xfrm>
              <a:off x="5052" y="3290"/>
              <a:ext cx="125" cy="120"/>
              <a:chOff x="2352" y="2027"/>
              <a:chExt cx="100" cy="96"/>
            </a:xfrm>
          </p:grpSpPr>
          <p:sp>
            <p:nvSpPr>
              <p:cNvPr id="6198" name="Line 18"/>
              <p:cNvSpPr>
                <a:spLocks noChangeShapeType="1"/>
              </p:cNvSpPr>
              <p:nvPr/>
            </p:nvSpPr>
            <p:spPr bwMode="auto">
              <a:xfrm flipH="1">
                <a:off x="2352"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9" name="Line 19"/>
              <p:cNvSpPr>
                <a:spLocks noChangeShapeType="1"/>
              </p:cNvSpPr>
              <p:nvPr/>
            </p:nvSpPr>
            <p:spPr bwMode="auto">
              <a:xfrm>
                <a:off x="2356"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2150420" name="Object 20"/>
          <p:cNvGraphicFramePr>
            <a:graphicFrameLocks/>
          </p:cNvGraphicFramePr>
          <p:nvPr/>
        </p:nvGraphicFramePr>
        <p:xfrm>
          <a:off x="8370888" y="2163763"/>
          <a:ext cx="280987" cy="341312"/>
        </p:xfrm>
        <a:graphic>
          <a:graphicData uri="http://schemas.openxmlformats.org/presentationml/2006/ole">
            <mc:AlternateContent xmlns:mc="http://schemas.openxmlformats.org/markup-compatibility/2006">
              <mc:Choice xmlns:v="urn:schemas-microsoft-com:vml" Requires="v">
                <p:oleObj spid="_x0000_s6197" name="Equation" r:id="rId9" imgW="279360" imgH="342720" progId="Equation.3">
                  <p:embed/>
                </p:oleObj>
              </mc:Choice>
              <mc:Fallback>
                <p:oleObj name="Equation" r:id="rId9" imgW="279360" imgH="3427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70888" y="2163763"/>
                        <a:ext cx="280987"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21" name="Text Box 21"/>
          <p:cNvSpPr txBox="1">
            <a:spLocks noChangeArrowheads="1"/>
          </p:cNvSpPr>
          <p:nvPr/>
        </p:nvSpPr>
        <p:spPr bwMode="auto">
          <a:xfrm>
            <a:off x="468313" y="2339975"/>
            <a:ext cx="592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r>
              <a:rPr kumimoji="1" lang="en-US" altLang="zh-CN" sz="2400" b="1">
                <a:solidFill>
                  <a:srgbClr val="FFFF00"/>
                </a:solidFill>
                <a:latin typeface="Times New Roman" panose="02020603050405020304" pitchFamily="18" charset="0"/>
              </a:rPr>
              <a:t>:</a:t>
            </a:r>
          </a:p>
        </p:txBody>
      </p:sp>
      <p:graphicFrame>
        <p:nvGraphicFramePr>
          <p:cNvPr id="2150422" name="Object 22"/>
          <p:cNvGraphicFramePr>
            <a:graphicFrameLocks noChangeAspect="1"/>
          </p:cNvGraphicFramePr>
          <p:nvPr/>
        </p:nvGraphicFramePr>
        <p:xfrm>
          <a:off x="1476375" y="2187575"/>
          <a:ext cx="2182813" cy="787400"/>
        </p:xfrm>
        <a:graphic>
          <a:graphicData uri="http://schemas.openxmlformats.org/presentationml/2006/ole">
            <mc:AlternateContent xmlns:mc="http://schemas.openxmlformats.org/markup-compatibility/2006">
              <mc:Choice xmlns:v="urn:schemas-microsoft-com:vml" Requires="v">
                <p:oleObj spid="_x0000_s6198" name="公式" r:id="rId11" imgW="1091880" imgH="393480" progId="Equation.3">
                  <p:embed/>
                </p:oleObj>
              </mc:Choice>
              <mc:Fallback>
                <p:oleObj name="公式" r:id="rId11" imgW="109188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375" y="2187575"/>
                        <a:ext cx="21828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23" name="Rectangle 23"/>
          <p:cNvSpPr>
            <a:spLocks noChangeArrowheads="1"/>
          </p:cNvSpPr>
          <p:nvPr/>
        </p:nvSpPr>
        <p:spPr bwMode="auto">
          <a:xfrm>
            <a:off x="847725" y="1341438"/>
            <a:ext cx="4876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求</a:t>
            </a:r>
            <a:r>
              <a:rPr kumimoji="1" lang="zh-CN" altLang="en-US" sz="2400" b="1">
                <a:solidFill>
                  <a:schemeClr val="bg1"/>
                </a:solidFill>
                <a:latin typeface="Times New Roman" panose="02020603050405020304" pitchFamily="18" charset="0"/>
                <a:ea typeface="仿宋_GB2312" pitchFamily="49" charset="-122"/>
              </a:rPr>
              <a:t>距离载流直导线 </a:t>
            </a:r>
            <a:r>
              <a:rPr kumimoji="1" lang="en-US" altLang="zh-CN" sz="2400" b="1">
                <a:solidFill>
                  <a:schemeClr val="bg1"/>
                </a:solidFill>
                <a:latin typeface="Times New Roman" panose="02020603050405020304" pitchFamily="18" charset="0"/>
                <a:ea typeface="仿宋_GB2312" pitchFamily="49" charset="-122"/>
              </a:rPr>
              <a:t>(</a:t>
            </a:r>
            <a:r>
              <a:rPr kumimoji="1" lang="zh-CN" altLang="en-US" sz="2400" b="1">
                <a:solidFill>
                  <a:schemeClr val="bg1"/>
                </a:solidFill>
                <a:latin typeface="Times New Roman" panose="02020603050405020304" pitchFamily="18" charset="0"/>
                <a:ea typeface="仿宋_GB2312" pitchFamily="49" charset="-122"/>
              </a:rPr>
              <a:t>通电流</a:t>
            </a:r>
            <a:r>
              <a:rPr kumimoji="1" lang="en-US" altLang="zh-CN" sz="2400" b="1" i="1">
                <a:solidFill>
                  <a:srgbClr val="66FFFF"/>
                </a:solidFill>
                <a:latin typeface="Times New Roman" panose="02020603050405020304" pitchFamily="18" charset="0"/>
                <a:ea typeface="仿宋_GB2312" pitchFamily="49" charset="-122"/>
              </a:rPr>
              <a:t>I </a:t>
            </a: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为</a:t>
            </a:r>
            <a:r>
              <a:rPr kumimoji="1" lang="en-US" altLang="zh-CN" sz="2400" b="1" i="1">
                <a:solidFill>
                  <a:srgbClr val="00FFFF"/>
                </a:solidFill>
                <a:latin typeface="Times New Roman" panose="02020603050405020304" pitchFamily="18" charset="0"/>
                <a:ea typeface="仿宋_GB2312" pitchFamily="49" charset="-122"/>
              </a:rPr>
              <a:t>a</a:t>
            </a:r>
            <a:r>
              <a:rPr kumimoji="1" lang="en-US" altLang="zh-CN" sz="2400" b="1" i="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处一点</a:t>
            </a:r>
            <a:r>
              <a:rPr kumimoji="1" lang="en-US" altLang="zh-CN" sz="2400" b="1" i="1">
                <a:solidFill>
                  <a:srgbClr val="00FFFF"/>
                </a:solidFill>
                <a:latin typeface="Times New Roman" panose="02020603050405020304" pitchFamily="18" charset="0"/>
                <a:ea typeface="仿宋_GB2312" pitchFamily="49" charset="-122"/>
              </a:rPr>
              <a:t>P</a:t>
            </a:r>
            <a:r>
              <a:rPr kumimoji="1" lang="en-US" altLang="zh-CN" sz="2400" b="1" i="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的</a:t>
            </a:r>
            <a:r>
              <a:rPr kumimoji="1" lang="zh-CN" altLang="en-US" sz="2400" b="1">
                <a:solidFill>
                  <a:srgbClr val="00FF00"/>
                </a:solidFill>
                <a:latin typeface="Times New Roman" panose="02020603050405020304" pitchFamily="18" charset="0"/>
                <a:ea typeface="仿宋_GB2312" pitchFamily="49" charset="-122"/>
              </a:rPr>
              <a:t>磁感应强度</a:t>
            </a:r>
            <a:r>
              <a:rPr kumimoji="1" lang="en-US" altLang="zh-CN" sz="2400" b="1">
                <a:solidFill>
                  <a:schemeClr val="bg1"/>
                </a:solidFill>
                <a:latin typeface="Times New Roman" panose="02020603050405020304" pitchFamily="18" charset="0"/>
                <a:ea typeface="仿宋_GB2312" pitchFamily="49" charset="-122"/>
              </a:rPr>
              <a:t>.</a:t>
            </a:r>
            <a:r>
              <a:rPr kumimoji="1" lang="en-US" altLang="zh-CN" sz="2400" b="1">
                <a:solidFill>
                  <a:schemeClr val="bg1"/>
                </a:solidFill>
                <a:latin typeface="Times New Roman" panose="02020603050405020304" pitchFamily="18" charset="0"/>
              </a:rPr>
              <a:t> </a:t>
            </a:r>
          </a:p>
        </p:txBody>
      </p:sp>
      <p:graphicFrame>
        <p:nvGraphicFramePr>
          <p:cNvPr id="2150424" name="Object 24"/>
          <p:cNvGraphicFramePr>
            <a:graphicFrameLocks noChangeAspect="1"/>
          </p:cNvGraphicFramePr>
          <p:nvPr/>
        </p:nvGraphicFramePr>
        <p:xfrm>
          <a:off x="1438275" y="2928938"/>
          <a:ext cx="3046413" cy="787400"/>
        </p:xfrm>
        <a:graphic>
          <a:graphicData uri="http://schemas.openxmlformats.org/presentationml/2006/ole">
            <mc:AlternateContent xmlns:mc="http://schemas.openxmlformats.org/markup-compatibility/2006">
              <mc:Choice xmlns:v="urn:schemas-microsoft-com:vml" Requires="v">
                <p:oleObj spid="_x0000_s6199" name="公式" r:id="rId13" imgW="1523880" imgH="393480" progId="Equation.3">
                  <p:embed/>
                </p:oleObj>
              </mc:Choice>
              <mc:Fallback>
                <p:oleObj name="公式" r:id="rId13" imgW="15238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8275" y="2928938"/>
                        <a:ext cx="30464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25"/>
          <p:cNvGrpSpPr>
            <a:grpSpLocks/>
          </p:cNvGrpSpPr>
          <p:nvPr/>
        </p:nvGrpSpPr>
        <p:grpSpPr bwMode="auto">
          <a:xfrm>
            <a:off x="8243888" y="3065463"/>
            <a:ext cx="401637" cy="585787"/>
            <a:chOff x="4982" y="3408"/>
            <a:chExt cx="253" cy="369"/>
          </a:xfrm>
        </p:grpSpPr>
        <p:sp>
          <p:nvSpPr>
            <p:cNvPr id="6194" name="Oval 26"/>
            <p:cNvSpPr>
              <a:spLocks noChangeArrowheads="1"/>
            </p:cNvSpPr>
            <p:nvPr/>
          </p:nvSpPr>
          <p:spPr bwMode="auto">
            <a:xfrm>
              <a:off x="5033" y="3408"/>
              <a:ext cx="48" cy="48"/>
            </a:xfrm>
            <a:prstGeom prst="ellipse">
              <a:avLst/>
            </a:prstGeom>
            <a:solidFill>
              <a:srgbClr val="FFFF66"/>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95" name="Text Box 27"/>
            <p:cNvSpPr txBox="1">
              <a:spLocks noChangeArrowheads="1"/>
            </p:cNvSpPr>
            <p:nvPr/>
          </p:nvSpPr>
          <p:spPr bwMode="auto">
            <a:xfrm>
              <a:off x="4982" y="3450"/>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P</a:t>
              </a:r>
            </a:p>
          </p:txBody>
        </p:sp>
      </p:grpSp>
      <p:sp>
        <p:nvSpPr>
          <p:cNvPr id="2150428" name="Arc 28"/>
          <p:cNvSpPr>
            <a:spLocks/>
          </p:cNvSpPr>
          <p:nvPr/>
        </p:nvSpPr>
        <p:spPr bwMode="auto">
          <a:xfrm rot="-8482144">
            <a:off x="7073900" y="2328863"/>
            <a:ext cx="365125" cy="288925"/>
          </a:xfrm>
          <a:custGeom>
            <a:avLst/>
            <a:gdLst>
              <a:gd name="T0" fmla="*/ 2147483647 w 27284"/>
              <a:gd name="T1" fmla="*/ 2147483647 h 21600"/>
              <a:gd name="T2" fmla="*/ 0 w 27284"/>
              <a:gd name="T3" fmla="*/ 2147483647 h 21600"/>
              <a:gd name="T4" fmla="*/ 2147483647 w 27284"/>
              <a:gd name="T5" fmla="*/ 0 h 21600"/>
              <a:gd name="T6" fmla="*/ 0 60000 65536"/>
              <a:gd name="T7" fmla="*/ 0 60000 65536"/>
              <a:gd name="T8" fmla="*/ 0 60000 65536"/>
              <a:gd name="T9" fmla="*/ 0 w 27284"/>
              <a:gd name="T10" fmla="*/ 0 h 21600"/>
              <a:gd name="T11" fmla="*/ 27284 w 27284"/>
              <a:gd name="T12" fmla="*/ 21600 h 21600"/>
            </a:gdLst>
            <a:ahLst/>
            <a:cxnLst>
              <a:cxn ang="T6">
                <a:pos x="T0" y="T1"/>
              </a:cxn>
              <a:cxn ang="T7">
                <a:pos x="T2" y="T3"/>
              </a:cxn>
              <a:cxn ang="T8">
                <a:pos x="T4" y="T5"/>
              </a:cxn>
            </a:cxnLst>
            <a:rect l="T9" t="T10" r="T11" b="T12"/>
            <a:pathLst>
              <a:path w="27284" h="21600" fill="none" extrusionOk="0">
                <a:moveTo>
                  <a:pt x="27284" y="20208"/>
                </a:moveTo>
                <a:cubicBezTo>
                  <a:pt x="24846" y="21128"/>
                  <a:pt x="22261" y="21599"/>
                  <a:pt x="19656" y="21600"/>
                </a:cubicBezTo>
                <a:cubicBezTo>
                  <a:pt x="11192" y="21600"/>
                  <a:pt x="3509" y="16657"/>
                  <a:pt x="0" y="8955"/>
                </a:cubicBezTo>
              </a:path>
              <a:path w="27284" h="21600" stroke="0" extrusionOk="0">
                <a:moveTo>
                  <a:pt x="27284" y="20208"/>
                </a:moveTo>
                <a:cubicBezTo>
                  <a:pt x="24846" y="21128"/>
                  <a:pt x="22261" y="21599"/>
                  <a:pt x="19656" y="21600"/>
                </a:cubicBezTo>
                <a:cubicBezTo>
                  <a:pt x="11192" y="21600"/>
                  <a:pt x="3509" y="16657"/>
                  <a:pt x="0" y="8955"/>
                </a:cubicBezTo>
                <a:lnTo>
                  <a:pt x="19656"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6152" name="Object 29"/>
          <p:cNvGraphicFramePr>
            <a:graphicFrameLocks noChangeAspect="1"/>
          </p:cNvGraphicFramePr>
          <p:nvPr/>
        </p:nvGraphicFramePr>
        <p:xfrm>
          <a:off x="4124325" y="388938"/>
          <a:ext cx="2144713" cy="881062"/>
        </p:xfrm>
        <a:graphic>
          <a:graphicData uri="http://schemas.openxmlformats.org/presentationml/2006/ole">
            <mc:AlternateContent xmlns:mc="http://schemas.openxmlformats.org/markup-compatibility/2006">
              <mc:Choice xmlns:v="urn:schemas-microsoft-com:vml" Requires="v">
                <p:oleObj spid="_x0000_s6200" name="公式" r:id="rId15" imgW="1015920" imgH="419040" progId="Equation.3">
                  <p:embed/>
                </p:oleObj>
              </mc:Choice>
              <mc:Fallback>
                <p:oleObj name="公式" r:id="rId15" imgW="1015920" imgH="419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4325" y="388938"/>
                        <a:ext cx="2144713" cy="881062"/>
                      </a:xfrm>
                      <a:prstGeom prst="rect">
                        <a:avLst/>
                      </a:prstGeom>
                      <a:solidFill>
                        <a:srgbClr val="009999"/>
                      </a:solidFill>
                      <a:ln w="19050">
                        <a:solidFill>
                          <a:srgbClr val="66FFFF"/>
                        </a:solidFill>
                        <a:miter lim="800000"/>
                        <a:headEnd/>
                        <a:tailEnd/>
                      </a:ln>
                    </p:spPr>
                  </p:pic>
                </p:oleObj>
              </mc:Fallback>
            </mc:AlternateContent>
          </a:graphicData>
        </a:graphic>
      </p:graphicFrame>
      <p:sp>
        <p:nvSpPr>
          <p:cNvPr id="2150430" name="Line 30"/>
          <p:cNvSpPr>
            <a:spLocks noChangeShapeType="1"/>
          </p:cNvSpPr>
          <p:nvPr/>
        </p:nvSpPr>
        <p:spPr bwMode="auto">
          <a:xfrm flipH="1" flipV="1">
            <a:off x="7099300" y="514350"/>
            <a:ext cx="28575" cy="3254375"/>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431" name="Object 31"/>
          <p:cNvGraphicFramePr>
            <a:graphicFrameLocks noChangeAspect="1"/>
          </p:cNvGraphicFramePr>
          <p:nvPr/>
        </p:nvGraphicFramePr>
        <p:xfrm>
          <a:off x="7275513" y="3135313"/>
          <a:ext cx="280987" cy="420687"/>
        </p:xfrm>
        <a:graphic>
          <a:graphicData uri="http://schemas.openxmlformats.org/presentationml/2006/ole">
            <mc:AlternateContent xmlns:mc="http://schemas.openxmlformats.org/markup-compatibility/2006">
              <mc:Choice xmlns:v="urn:schemas-microsoft-com:vml" Requires="v">
                <p:oleObj spid="_x0000_s6201" name="公式" r:id="rId17" imgW="279360" imgH="419040" progId="Equation.3">
                  <p:embed/>
                </p:oleObj>
              </mc:Choice>
              <mc:Fallback>
                <p:oleObj name="公式" r:id="rId17" imgW="279360" imgH="419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75513" y="3135313"/>
                        <a:ext cx="280987" cy="420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32" name="Line 32"/>
          <p:cNvSpPr>
            <a:spLocks noChangeShapeType="1"/>
          </p:cNvSpPr>
          <p:nvPr/>
        </p:nvSpPr>
        <p:spPr bwMode="auto">
          <a:xfrm>
            <a:off x="7181850" y="1062038"/>
            <a:ext cx="1185863" cy="2062162"/>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0433" name="Object 33"/>
          <p:cNvGraphicFramePr>
            <a:graphicFrameLocks noChangeAspect="1"/>
          </p:cNvGraphicFramePr>
          <p:nvPr/>
        </p:nvGraphicFramePr>
        <p:xfrm>
          <a:off x="7343775" y="754063"/>
          <a:ext cx="320675" cy="422275"/>
        </p:xfrm>
        <a:graphic>
          <a:graphicData uri="http://schemas.openxmlformats.org/presentationml/2006/ole">
            <mc:AlternateContent xmlns:mc="http://schemas.openxmlformats.org/markup-compatibility/2006">
              <mc:Choice xmlns:v="urn:schemas-microsoft-com:vml" Requires="v">
                <p:oleObj spid="_x0000_s6202" name="公式" r:id="rId19" imgW="317160" imgH="419040" progId="Equation.3">
                  <p:embed/>
                </p:oleObj>
              </mc:Choice>
              <mc:Fallback>
                <p:oleObj name="公式" r:id="rId19" imgW="31716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43775" y="754063"/>
                        <a:ext cx="32067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34" name="Line 34"/>
          <p:cNvSpPr>
            <a:spLocks noChangeShapeType="1"/>
          </p:cNvSpPr>
          <p:nvPr/>
        </p:nvSpPr>
        <p:spPr bwMode="auto">
          <a:xfrm flipV="1">
            <a:off x="7126288" y="3113088"/>
            <a:ext cx="1219200" cy="676275"/>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 name="Group 35"/>
          <p:cNvGrpSpPr>
            <a:grpSpLocks/>
          </p:cNvGrpSpPr>
          <p:nvPr/>
        </p:nvGrpSpPr>
        <p:grpSpPr bwMode="auto">
          <a:xfrm>
            <a:off x="6570663" y="2522538"/>
            <a:ext cx="466725" cy="598487"/>
            <a:chOff x="3981" y="2061"/>
            <a:chExt cx="294" cy="326"/>
          </a:xfrm>
        </p:grpSpPr>
        <p:sp>
          <p:nvSpPr>
            <p:cNvPr id="6190" name="Line 36"/>
            <p:cNvSpPr>
              <a:spLocks noChangeShapeType="1"/>
            </p:cNvSpPr>
            <p:nvPr/>
          </p:nvSpPr>
          <p:spPr bwMode="auto">
            <a:xfrm>
              <a:off x="4094" y="2061"/>
              <a:ext cx="181"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1" name="Line 37"/>
            <p:cNvSpPr>
              <a:spLocks noChangeShapeType="1"/>
            </p:cNvSpPr>
            <p:nvPr/>
          </p:nvSpPr>
          <p:spPr bwMode="auto">
            <a:xfrm>
              <a:off x="4093" y="2387"/>
              <a:ext cx="181" cy="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92" name="Line 38"/>
            <p:cNvSpPr>
              <a:spLocks noChangeShapeType="1"/>
            </p:cNvSpPr>
            <p:nvPr/>
          </p:nvSpPr>
          <p:spPr bwMode="auto">
            <a:xfrm flipH="1">
              <a:off x="4195" y="2067"/>
              <a:ext cx="6" cy="320"/>
            </a:xfrm>
            <a:prstGeom prst="line">
              <a:avLst/>
            </a:prstGeom>
            <a:noFill/>
            <a:ln w="19050">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93" name="Text Box 39"/>
            <p:cNvSpPr txBox="1">
              <a:spLocks noChangeArrowheads="1"/>
            </p:cNvSpPr>
            <p:nvPr/>
          </p:nvSpPr>
          <p:spPr bwMode="auto">
            <a:xfrm>
              <a:off x="3981" y="2069"/>
              <a:ext cx="16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i="1">
                  <a:solidFill>
                    <a:srgbClr val="FFFF00"/>
                  </a:solidFill>
                  <a:latin typeface="Times New Roman" panose="02020603050405020304" pitchFamily="18" charset="0"/>
                </a:rPr>
                <a:t>l</a:t>
              </a:r>
            </a:p>
          </p:txBody>
        </p:sp>
      </p:grpSp>
      <p:sp>
        <p:nvSpPr>
          <p:cNvPr id="2150440" name="Arc 40"/>
          <p:cNvSpPr>
            <a:spLocks/>
          </p:cNvSpPr>
          <p:nvPr/>
        </p:nvSpPr>
        <p:spPr bwMode="auto">
          <a:xfrm rot="10594661">
            <a:off x="7146925" y="3481388"/>
            <a:ext cx="252413" cy="285750"/>
          </a:xfrm>
          <a:custGeom>
            <a:avLst/>
            <a:gdLst>
              <a:gd name="T0" fmla="*/ 2147483647 w 18803"/>
              <a:gd name="T1" fmla="*/ 2147483647 h 21372"/>
              <a:gd name="T2" fmla="*/ 0 w 18803"/>
              <a:gd name="T3" fmla="*/ 2147483647 h 21372"/>
              <a:gd name="T4" fmla="*/ 2147483647 w 18803"/>
              <a:gd name="T5" fmla="*/ 0 h 21372"/>
              <a:gd name="T6" fmla="*/ 0 60000 65536"/>
              <a:gd name="T7" fmla="*/ 0 60000 65536"/>
              <a:gd name="T8" fmla="*/ 0 60000 65536"/>
              <a:gd name="T9" fmla="*/ 0 w 18803"/>
              <a:gd name="T10" fmla="*/ 0 h 21372"/>
              <a:gd name="T11" fmla="*/ 18803 w 18803"/>
              <a:gd name="T12" fmla="*/ 21372 h 21372"/>
            </a:gdLst>
            <a:ahLst/>
            <a:cxnLst>
              <a:cxn ang="T6">
                <a:pos x="T0" y="T1"/>
              </a:cxn>
              <a:cxn ang="T7">
                <a:pos x="T2" y="T3"/>
              </a:cxn>
              <a:cxn ang="T8">
                <a:pos x="T4" y="T5"/>
              </a:cxn>
            </a:cxnLst>
            <a:rect l="T9" t="T10" r="T11" b="T12"/>
            <a:pathLst>
              <a:path w="18803" h="21372" fill="none" extrusionOk="0">
                <a:moveTo>
                  <a:pt x="15675" y="21372"/>
                </a:moveTo>
                <a:cubicBezTo>
                  <a:pt x="9071" y="20406"/>
                  <a:pt x="3285" y="16441"/>
                  <a:pt x="0" y="10630"/>
                </a:cubicBezTo>
              </a:path>
              <a:path w="18803" h="21372" stroke="0" extrusionOk="0">
                <a:moveTo>
                  <a:pt x="15675" y="21372"/>
                </a:moveTo>
                <a:cubicBezTo>
                  <a:pt x="9071" y="20406"/>
                  <a:pt x="3285" y="16441"/>
                  <a:pt x="0" y="10630"/>
                </a:cubicBezTo>
                <a:lnTo>
                  <a:pt x="18803"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0441" name="Arc 41"/>
          <p:cNvSpPr>
            <a:spLocks/>
          </p:cNvSpPr>
          <p:nvPr/>
        </p:nvSpPr>
        <p:spPr bwMode="auto">
          <a:xfrm rot="-8482144">
            <a:off x="6991350" y="898525"/>
            <a:ext cx="384175" cy="288925"/>
          </a:xfrm>
          <a:custGeom>
            <a:avLst/>
            <a:gdLst>
              <a:gd name="T0" fmla="*/ 2147483647 w 28675"/>
              <a:gd name="T1" fmla="*/ 2147483647 h 21600"/>
              <a:gd name="T2" fmla="*/ 0 w 28675"/>
              <a:gd name="T3" fmla="*/ 2147483647 h 21600"/>
              <a:gd name="T4" fmla="*/ 2147483647 w 28675"/>
              <a:gd name="T5" fmla="*/ 0 h 21600"/>
              <a:gd name="T6" fmla="*/ 0 60000 65536"/>
              <a:gd name="T7" fmla="*/ 0 60000 65536"/>
              <a:gd name="T8" fmla="*/ 0 60000 65536"/>
              <a:gd name="T9" fmla="*/ 0 w 28675"/>
              <a:gd name="T10" fmla="*/ 0 h 21600"/>
              <a:gd name="T11" fmla="*/ 28675 w 28675"/>
              <a:gd name="T12" fmla="*/ 21600 h 21600"/>
            </a:gdLst>
            <a:ahLst/>
            <a:cxnLst>
              <a:cxn ang="T6">
                <a:pos x="T0" y="T1"/>
              </a:cxn>
              <a:cxn ang="T7">
                <a:pos x="T2" y="T3"/>
              </a:cxn>
              <a:cxn ang="T8">
                <a:pos x="T4" y="T5"/>
              </a:cxn>
            </a:cxnLst>
            <a:rect l="T9" t="T10" r="T11" b="T12"/>
            <a:pathLst>
              <a:path w="28675" h="21600" fill="none" extrusionOk="0">
                <a:moveTo>
                  <a:pt x="28675" y="20208"/>
                </a:moveTo>
                <a:cubicBezTo>
                  <a:pt x="26237" y="21128"/>
                  <a:pt x="23652" y="21599"/>
                  <a:pt x="21047" y="21600"/>
                </a:cubicBezTo>
                <a:cubicBezTo>
                  <a:pt x="10988" y="21600"/>
                  <a:pt x="2260" y="14656"/>
                  <a:pt x="-1" y="4855"/>
                </a:cubicBezTo>
              </a:path>
              <a:path w="28675" h="21600" stroke="0" extrusionOk="0">
                <a:moveTo>
                  <a:pt x="28675" y="20208"/>
                </a:moveTo>
                <a:cubicBezTo>
                  <a:pt x="26237" y="21128"/>
                  <a:pt x="23652" y="21599"/>
                  <a:pt x="21047" y="21600"/>
                </a:cubicBezTo>
                <a:cubicBezTo>
                  <a:pt x="10988" y="21600"/>
                  <a:pt x="2260" y="14656"/>
                  <a:pt x="-1" y="4855"/>
                </a:cubicBezTo>
                <a:lnTo>
                  <a:pt x="21047"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50442" name="Text Box 42"/>
          <p:cNvSpPr txBox="1">
            <a:spLocks noChangeArrowheads="1"/>
          </p:cNvSpPr>
          <p:nvPr/>
        </p:nvSpPr>
        <p:spPr bwMode="auto">
          <a:xfrm>
            <a:off x="6650038" y="3062288"/>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i="1">
                <a:solidFill>
                  <a:srgbClr val="FFFF00"/>
                </a:solidFill>
                <a:latin typeface="Times New Roman" panose="02020603050405020304" pitchFamily="18" charset="0"/>
              </a:rPr>
              <a:t>O</a:t>
            </a:r>
          </a:p>
        </p:txBody>
      </p:sp>
      <p:graphicFrame>
        <p:nvGraphicFramePr>
          <p:cNvPr id="2150443" name="Object 43"/>
          <p:cNvGraphicFramePr>
            <a:graphicFrameLocks noChangeAspect="1"/>
          </p:cNvGraphicFramePr>
          <p:nvPr/>
        </p:nvGraphicFramePr>
        <p:xfrm>
          <a:off x="1165225" y="3644900"/>
          <a:ext cx="1320800" cy="355600"/>
        </p:xfrm>
        <a:graphic>
          <a:graphicData uri="http://schemas.openxmlformats.org/presentationml/2006/ole">
            <mc:AlternateContent xmlns:mc="http://schemas.openxmlformats.org/markup-compatibility/2006">
              <mc:Choice xmlns:v="urn:schemas-microsoft-com:vml" Requires="v">
                <p:oleObj spid="_x0000_s6203" name="公式" r:id="rId21" imgW="660240" imgH="177480" progId="Equation.3">
                  <p:embed/>
                </p:oleObj>
              </mc:Choice>
              <mc:Fallback>
                <p:oleObj name="公式" r:id="rId21" imgW="660240" imgH="1774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65225" y="3644900"/>
                        <a:ext cx="13208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4" name="Object 44"/>
          <p:cNvGraphicFramePr>
            <a:graphicFrameLocks noChangeAspect="1"/>
          </p:cNvGraphicFramePr>
          <p:nvPr>
            <p:extLst>
              <p:ext uri="{D42A27DB-BD31-4B8C-83A1-F6EECF244321}">
                <p14:modId xmlns:p14="http://schemas.microsoft.com/office/powerpoint/2010/main" val="627587384"/>
              </p:ext>
            </p:extLst>
          </p:nvPr>
        </p:nvGraphicFramePr>
        <p:xfrm>
          <a:off x="1139315" y="4765628"/>
          <a:ext cx="1776412" cy="787400"/>
        </p:xfrm>
        <a:graphic>
          <a:graphicData uri="http://schemas.openxmlformats.org/presentationml/2006/ole">
            <mc:AlternateContent xmlns:mc="http://schemas.openxmlformats.org/markup-compatibility/2006">
              <mc:Choice xmlns:v="urn:schemas-microsoft-com:vml" Requires="v">
                <p:oleObj spid="_x0000_s6204" name="Equation" r:id="rId23" imgW="888840" imgH="393480" progId="Equation.DSMT4">
                  <p:embed/>
                </p:oleObj>
              </mc:Choice>
              <mc:Fallback>
                <p:oleObj name="Equation" r:id="rId23" imgW="888840" imgH="393480" progId="Equation.DSMT4">
                  <p:embed/>
                  <p:pic>
                    <p:nvPicPr>
                      <p:cNvPr id="0" name=""/>
                      <p:cNvPicPr>
                        <a:picLocks noChangeAspect="1" noChangeArrowheads="1"/>
                      </p:cNvPicPr>
                      <p:nvPr/>
                    </p:nvPicPr>
                    <p:blipFill>
                      <a:blip r:embed="rId24"/>
                      <a:srcRect/>
                      <a:stretch>
                        <a:fillRect/>
                      </a:stretch>
                    </p:blipFill>
                    <p:spPr bwMode="auto">
                      <a:xfrm>
                        <a:off x="1139315" y="4765628"/>
                        <a:ext cx="1776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5" name="Object 45"/>
          <p:cNvGraphicFramePr>
            <a:graphicFrameLocks noChangeAspect="1"/>
          </p:cNvGraphicFramePr>
          <p:nvPr/>
        </p:nvGraphicFramePr>
        <p:xfrm>
          <a:off x="1165225" y="4179888"/>
          <a:ext cx="3122613" cy="431800"/>
        </p:xfrm>
        <a:graphic>
          <a:graphicData uri="http://schemas.openxmlformats.org/presentationml/2006/ole">
            <mc:AlternateContent xmlns:mc="http://schemas.openxmlformats.org/markup-compatibility/2006">
              <mc:Choice xmlns:v="urn:schemas-microsoft-com:vml" Requires="v">
                <p:oleObj spid="_x0000_s6205" name="公式" r:id="rId25" imgW="1562040" imgH="215640" progId="Equation.3">
                  <p:embed/>
                </p:oleObj>
              </mc:Choice>
              <mc:Fallback>
                <p:oleObj name="公式" r:id="rId25" imgW="156204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65225" y="4179888"/>
                        <a:ext cx="31226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446" name="AutoShape 46"/>
          <p:cNvSpPr>
            <a:spLocks/>
          </p:cNvSpPr>
          <p:nvPr/>
        </p:nvSpPr>
        <p:spPr bwMode="auto">
          <a:xfrm>
            <a:off x="4333875" y="3860800"/>
            <a:ext cx="304800" cy="1485900"/>
          </a:xfrm>
          <a:prstGeom prst="rightBrace">
            <a:avLst>
              <a:gd name="adj1" fmla="val 40625"/>
              <a:gd name="adj2" fmla="val 50000"/>
            </a:avLst>
          </a:pr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50447" name="Object 47"/>
          <p:cNvGraphicFramePr>
            <a:graphicFrameLocks noChangeAspect="1"/>
          </p:cNvGraphicFramePr>
          <p:nvPr/>
        </p:nvGraphicFramePr>
        <p:xfrm>
          <a:off x="5853113" y="5078413"/>
          <a:ext cx="2767012" cy="787400"/>
        </p:xfrm>
        <a:graphic>
          <a:graphicData uri="http://schemas.openxmlformats.org/presentationml/2006/ole">
            <mc:AlternateContent xmlns:mc="http://schemas.openxmlformats.org/markup-compatibility/2006">
              <mc:Choice xmlns:v="urn:schemas-microsoft-com:vml" Requires="v">
                <p:oleObj spid="_x0000_s6206" name="公式" r:id="rId27" imgW="1384200" imgH="393480" progId="Equation.3">
                  <p:embed/>
                </p:oleObj>
              </mc:Choice>
              <mc:Fallback>
                <p:oleObj name="公式" r:id="rId27" imgW="1384200" imgH="3934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53113" y="5078413"/>
                        <a:ext cx="27670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448" name="Object 48"/>
          <p:cNvGraphicFramePr>
            <a:graphicFrameLocks noChangeAspect="1"/>
          </p:cNvGraphicFramePr>
          <p:nvPr/>
        </p:nvGraphicFramePr>
        <p:xfrm>
          <a:off x="5580063" y="4197350"/>
          <a:ext cx="2513012" cy="787400"/>
        </p:xfrm>
        <a:graphic>
          <a:graphicData uri="http://schemas.openxmlformats.org/presentationml/2006/ole">
            <mc:AlternateContent xmlns:mc="http://schemas.openxmlformats.org/markup-compatibility/2006">
              <mc:Choice xmlns:v="urn:schemas-microsoft-com:vml" Requires="v">
                <p:oleObj spid="_x0000_s6207" name="公式" r:id="rId29" imgW="1257120" imgH="393480" progId="Equation.3">
                  <p:embed/>
                </p:oleObj>
              </mc:Choice>
              <mc:Fallback>
                <p:oleObj name="公式" r:id="rId29" imgW="1257120" imgH="3934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80063" y="4197350"/>
                        <a:ext cx="2513012"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449" name="Object 49"/>
          <p:cNvGraphicFramePr>
            <a:graphicFrameLocks noChangeAspect="1"/>
          </p:cNvGraphicFramePr>
          <p:nvPr/>
        </p:nvGraphicFramePr>
        <p:xfrm>
          <a:off x="1763713" y="5713413"/>
          <a:ext cx="3046412" cy="787400"/>
        </p:xfrm>
        <a:graphic>
          <a:graphicData uri="http://schemas.openxmlformats.org/presentationml/2006/ole">
            <mc:AlternateContent xmlns:mc="http://schemas.openxmlformats.org/markup-compatibility/2006">
              <mc:Choice xmlns:v="urn:schemas-microsoft-com:vml" Requires="v">
                <p:oleObj spid="_x0000_s6208" name="公式" r:id="rId31" imgW="1523880" imgH="393480" progId="Equation.3">
                  <p:embed/>
                </p:oleObj>
              </mc:Choice>
              <mc:Fallback>
                <p:oleObj name="公式" r:id="rId31" imgW="1523880" imgH="393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63713" y="5713413"/>
                        <a:ext cx="3046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50" name="Text Box 50"/>
          <p:cNvSpPr txBox="1">
            <a:spLocks noChangeArrowheads="1"/>
          </p:cNvSpPr>
          <p:nvPr/>
        </p:nvSpPr>
        <p:spPr bwMode="auto">
          <a:xfrm>
            <a:off x="898525" y="5843588"/>
            <a:ext cx="950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chemeClr val="accent1">
                    <a:lumMod val="60000"/>
                    <a:lumOff val="40000"/>
                  </a:schemeClr>
                </a:solidFill>
                <a:latin typeface="仿宋_GB2312" pitchFamily="49" charset="-122"/>
                <a:ea typeface="仿宋_GB2312" pitchFamily="49" charset="-122"/>
              </a:rPr>
              <a:t>大小</a:t>
            </a:r>
            <a:r>
              <a:rPr lang="en-US" altLang="zh-CN" sz="2400" b="1" dirty="0">
                <a:solidFill>
                  <a:srgbClr val="FFFF00"/>
                </a:solidFill>
                <a:latin typeface="仿宋_GB2312" pitchFamily="49" charset="-122"/>
                <a:ea typeface="仿宋_GB2312" pitchFamily="49" charset="-122"/>
              </a:rPr>
              <a:t>:</a:t>
            </a:r>
          </a:p>
        </p:txBody>
      </p:sp>
      <p:sp>
        <p:nvSpPr>
          <p:cNvPr id="2150451" name="Text Box 51"/>
          <p:cNvSpPr txBox="1">
            <a:spLocks noChangeArrowheads="1"/>
          </p:cNvSpPr>
          <p:nvPr/>
        </p:nvSpPr>
        <p:spPr bwMode="auto">
          <a:xfrm>
            <a:off x="5507038" y="5870575"/>
            <a:ext cx="95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chemeClr val="accent1">
                    <a:lumMod val="60000"/>
                    <a:lumOff val="40000"/>
                  </a:schemeClr>
                </a:solidFill>
                <a:latin typeface="仿宋_GB2312" pitchFamily="49" charset="-122"/>
                <a:ea typeface="仿宋_GB2312" pitchFamily="49" charset="-122"/>
              </a:rPr>
              <a:t>方向</a:t>
            </a:r>
            <a:r>
              <a:rPr lang="en-US" altLang="zh-CN" sz="2400" b="1" dirty="0">
                <a:solidFill>
                  <a:schemeClr val="accent1">
                    <a:lumMod val="60000"/>
                    <a:lumOff val="40000"/>
                  </a:schemeClr>
                </a:solidFill>
                <a:latin typeface="仿宋_GB2312" pitchFamily="49" charset="-122"/>
                <a:ea typeface="仿宋_GB2312" pitchFamily="49" charset="-122"/>
              </a:rPr>
              <a:t>:</a:t>
            </a:r>
          </a:p>
        </p:txBody>
      </p:sp>
      <p:grpSp>
        <p:nvGrpSpPr>
          <p:cNvPr id="7" name="Group 52"/>
          <p:cNvGrpSpPr>
            <a:grpSpLocks/>
          </p:cNvGrpSpPr>
          <p:nvPr/>
        </p:nvGrpSpPr>
        <p:grpSpPr bwMode="auto">
          <a:xfrm>
            <a:off x="6516688" y="5964238"/>
            <a:ext cx="381000" cy="381000"/>
            <a:chOff x="4992" y="3216"/>
            <a:chExt cx="240" cy="240"/>
          </a:xfrm>
        </p:grpSpPr>
        <p:sp>
          <p:nvSpPr>
            <p:cNvPr id="6186" name="Oval 53"/>
            <p:cNvSpPr>
              <a:spLocks noChangeArrowheads="1"/>
            </p:cNvSpPr>
            <p:nvPr/>
          </p:nvSpPr>
          <p:spPr bwMode="auto">
            <a:xfrm>
              <a:off x="4992" y="3216"/>
              <a:ext cx="240" cy="240"/>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187" name="Group 54"/>
            <p:cNvGrpSpPr>
              <a:grpSpLocks/>
            </p:cNvGrpSpPr>
            <p:nvPr/>
          </p:nvGrpSpPr>
          <p:grpSpPr bwMode="auto">
            <a:xfrm>
              <a:off x="5052" y="3290"/>
              <a:ext cx="125" cy="120"/>
              <a:chOff x="2352" y="2027"/>
              <a:chExt cx="100" cy="96"/>
            </a:xfrm>
          </p:grpSpPr>
          <p:sp>
            <p:nvSpPr>
              <p:cNvPr id="6188" name="Line 55"/>
              <p:cNvSpPr>
                <a:spLocks noChangeShapeType="1"/>
              </p:cNvSpPr>
              <p:nvPr/>
            </p:nvSpPr>
            <p:spPr bwMode="auto">
              <a:xfrm flipH="1">
                <a:off x="2352"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9" name="Line 56"/>
              <p:cNvSpPr>
                <a:spLocks noChangeShapeType="1"/>
              </p:cNvSpPr>
              <p:nvPr/>
            </p:nvSpPr>
            <p:spPr bwMode="auto">
              <a:xfrm>
                <a:off x="2356" y="2027"/>
                <a:ext cx="96" cy="96"/>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150457" name="AutoShape 57"/>
          <p:cNvSpPr>
            <a:spLocks noChangeArrowheads="1"/>
          </p:cNvSpPr>
          <p:nvPr/>
        </p:nvSpPr>
        <p:spPr bwMode="auto">
          <a:xfrm>
            <a:off x="4787900" y="4430713"/>
            <a:ext cx="685800" cy="304800"/>
          </a:xfrm>
          <a:prstGeom prst="rightArrow">
            <a:avLst>
              <a:gd name="adj1" fmla="val 50000"/>
              <a:gd name="adj2" fmla="val 56250"/>
            </a:avLst>
          </a:prstGeom>
          <a:solidFill>
            <a:srgbClr val="FF66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AutoShape 42"/>
          <p:cNvSpPr>
            <a:spLocks noChangeArrowheads="1"/>
          </p:cNvSpPr>
          <p:nvPr/>
        </p:nvSpPr>
        <p:spPr bwMode="auto">
          <a:xfrm>
            <a:off x="5220072" y="1873250"/>
            <a:ext cx="685800" cy="1555750"/>
          </a:xfrm>
          <a:prstGeom prst="wedgeRectCallout">
            <a:avLst>
              <a:gd name="adj1" fmla="val -157870"/>
              <a:gd name="adj2" fmla="val 45644"/>
            </a:avLst>
          </a:prstGeom>
          <a:solidFill>
            <a:srgbClr val="00CCFF"/>
          </a:solidFill>
          <a:ln w="9525">
            <a:solidFill>
              <a:schemeClr val="tx1"/>
            </a:solidFill>
            <a:miter lim="800000"/>
            <a:headEnd/>
            <a:tailEnd/>
          </a:ln>
        </p:spPr>
        <p:txBody>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i="1" dirty="0">
                <a:ea typeface="楷体_GB2312" panose="02010609030101010101" pitchFamily="49" charset="-122"/>
              </a:rPr>
              <a:t>统</a:t>
            </a:r>
          </a:p>
          <a:p>
            <a:pPr eaLnBrk="1" hangingPunct="1"/>
            <a:r>
              <a:rPr lang="zh-CN" altLang="en-US" sz="2200" i="1" dirty="0">
                <a:ea typeface="楷体_GB2312" panose="02010609030101010101" pitchFamily="49" charset="-122"/>
              </a:rPr>
              <a:t>一</a:t>
            </a:r>
          </a:p>
          <a:p>
            <a:pPr eaLnBrk="1" hangingPunct="1"/>
            <a:r>
              <a:rPr lang="zh-CN" altLang="en-US" sz="2200" i="1" dirty="0">
                <a:ea typeface="楷体_GB2312" panose="02010609030101010101" pitchFamily="49" charset="-122"/>
              </a:rPr>
              <a:t>变</a:t>
            </a:r>
          </a:p>
          <a:p>
            <a:pPr eaLnBrk="1" hangingPunct="1"/>
            <a:r>
              <a:rPr lang="zh-CN" altLang="en-US" sz="2200" i="1" dirty="0">
                <a:ea typeface="楷体_GB2312" panose="02010609030101010101" pitchFamily="49" charset="-122"/>
              </a:rPr>
              <a:t>量</a:t>
            </a:r>
          </a:p>
        </p:txBody>
      </p:sp>
      <p:graphicFrame>
        <p:nvGraphicFramePr>
          <p:cNvPr id="4" name="对象 3"/>
          <p:cNvGraphicFramePr>
            <a:graphicFrameLocks noChangeAspect="1"/>
          </p:cNvGraphicFramePr>
          <p:nvPr>
            <p:extLst>
              <p:ext uri="{D42A27DB-BD31-4B8C-83A1-F6EECF244321}">
                <p14:modId xmlns:p14="http://schemas.microsoft.com/office/powerpoint/2010/main" val="26460392"/>
              </p:ext>
            </p:extLst>
          </p:nvPr>
        </p:nvGraphicFramePr>
        <p:xfrm>
          <a:off x="2916758" y="4735513"/>
          <a:ext cx="1008856" cy="812006"/>
        </p:xfrm>
        <a:graphic>
          <a:graphicData uri="http://schemas.openxmlformats.org/presentationml/2006/ole">
            <mc:AlternateContent xmlns:mc="http://schemas.openxmlformats.org/markup-compatibility/2006">
              <mc:Choice xmlns:v="urn:schemas-microsoft-com:vml" Requires="v">
                <p:oleObj spid="_x0000_s6209" name="Equation" r:id="rId33" imgW="520560" imgH="419040" progId="Equation.DSMT4">
                  <p:embed/>
                </p:oleObj>
              </mc:Choice>
              <mc:Fallback>
                <p:oleObj name="Equation" r:id="rId33" imgW="520560" imgH="419040" progId="Equation.DSMT4">
                  <p:embed/>
                  <p:pic>
                    <p:nvPicPr>
                      <p:cNvPr id="0" name=""/>
                      <p:cNvPicPr/>
                      <p:nvPr/>
                    </p:nvPicPr>
                    <p:blipFill>
                      <a:blip r:embed="rId34"/>
                      <a:stretch>
                        <a:fillRect/>
                      </a:stretch>
                    </p:blipFill>
                    <p:spPr>
                      <a:xfrm>
                        <a:off x="2916758" y="4735513"/>
                        <a:ext cx="1008856" cy="812006"/>
                      </a:xfrm>
                      <a:prstGeom prst="rect">
                        <a:avLst/>
                      </a:prstGeom>
                    </p:spPr>
                  </p:pic>
                </p:oleObj>
              </mc:Fallback>
            </mc:AlternateContent>
          </a:graphicData>
        </a:graphic>
      </p:graphicFrame>
      <p:sp>
        <p:nvSpPr>
          <p:cNvPr id="8" name="左弧形箭头 7"/>
          <p:cNvSpPr/>
          <p:nvPr/>
        </p:nvSpPr>
        <p:spPr bwMode="auto">
          <a:xfrm>
            <a:off x="731054" y="3860800"/>
            <a:ext cx="434171" cy="1298528"/>
          </a:xfrm>
          <a:prstGeom prst="curvedRight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98571714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402"/>
                                        </p:tgtEl>
                                        <p:attrNameLst>
                                          <p:attrName>style.visibility</p:attrName>
                                        </p:attrNameLst>
                                      </p:cBhvr>
                                      <p:to>
                                        <p:strVal val="visible"/>
                                      </p:to>
                                    </p:set>
                                    <p:animEffect transition="in" filter="wipe(left)">
                                      <p:cBhvr>
                                        <p:cTn id="7" dur="500"/>
                                        <p:tgtEl>
                                          <p:spTgt spid="2150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50403"/>
                                        </p:tgtEl>
                                        <p:attrNameLst>
                                          <p:attrName>style.visibility</p:attrName>
                                        </p:attrNameLst>
                                      </p:cBhvr>
                                      <p:to>
                                        <p:strVal val="visible"/>
                                      </p:to>
                                    </p:set>
                                    <p:animEffect transition="in" filter="wipe(left)">
                                      <p:cBhvr>
                                        <p:cTn id="12" dur="500"/>
                                        <p:tgtEl>
                                          <p:spTgt spid="215040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150404"/>
                                        </p:tgtEl>
                                        <p:attrNameLst>
                                          <p:attrName>style.visibility</p:attrName>
                                        </p:attrNameLst>
                                      </p:cBhvr>
                                      <p:to>
                                        <p:strVal val="visible"/>
                                      </p:to>
                                    </p:se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150409"/>
                                        </p:tgtEl>
                                        <p:attrNameLst>
                                          <p:attrName>style.visibility</p:attrName>
                                        </p:attrNameLst>
                                      </p:cBhvr>
                                      <p:to>
                                        <p:strVal val="visible"/>
                                      </p:to>
                                    </p:set>
                                    <p:animEffect transition="in" filter="wipe(down)">
                                      <p:cBhvr>
                                        <p:cTn id="20" dur="500"/>
                                        <p:tgtEl>
                                          <p:spTgt spid="2150409"/>
                                        </p:tgtEl>
                                      </p:cBhvr>
                                    </p:animEffect>
                                  </p:childTnLst>
                                </p:cTn>
                              </p:par>
                            </p:childTnLst>
                          </p:cTn>
                        </p:par>
                        <p:par>
                          <p:cTn id="21" fill="hold" nodeType="afterGroup">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215040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50423"/>
                                        </p:tgtEl>
                                        <p:attrNameLst>
                                          <p:attrName>style.visibility</p:attrName>
                                        </p:attrNameLst>
                                      </p:cBhvr>
                                      <p:to>
                                        <p:strVal val="visible"/>
                                      </p:to>
                                    </p:set>
                                    <p:animEffect transition="in" filter="wipe(left)">
                                      <p:cBhvr>
                                        <p:cTn id="28" dur="500"/>
                                        <p:tgtEl>
                                          <p:spTgt spid="2150423"/>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5"/>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nodeType="after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150421"/>
                                        </p:tgtEl>
                                        <p:attrNameLst>
                                          <p:attrName>style.visibility</p:attrName>
                                        </p:attrNameLst>
                                      </p:cBhvr>
                                      <p:to>
                                        <p:strVal val="visible"/>
                                      </p:to>
                                    </p:set>
                                    <p:animEffect transition="in" filter="wipe(left)">
                                      <p:cBhvr>
                                        <p:cTn id="39" dur="500"/>
                                        <p:tgtEl>
                                          <p:spTgt spid="215042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150410"/>
                                        </p:tgtEl>
                                        <p:attrNameLst>
                                          <p:attrName>style.visibility</p:attrName>
                                        </p:attrNameLst>
                                      </p:cBhvr>
                                      <p:to>
                                        <p:strVal val="visible"/>
                                      </p:to>
                                    </p:set>
                                  </p:childTnLst>
                                </p:cTn>
                              </p:par>
                            </p:childTnLst>
                          </p:cTn>
                        </p:par>
                        <p:par>
                          <p:cTn id="44" fill="hold" nodeType="afterGroup">
                            <p:stCondLst>
                              <p:cond delay="500"/>
                            </p:stCondLst>
                            <p:childTnLst>
                              <p:par>
                                <p:cTn id="45" presetID="1" presetClass="entr" presetSubtype="0" fill="hold" nodeType="afterEffect">
                                  <p:stCondLst>
                                    <p:cond delay="0"/>
                                  </p:stCondLst>
                                  <p:childTnLst>
                                    <p:set>
                                      <p:cBhvr>
                                        <p:cTn id="46" dur="1" fill="hold">
                                          <p:stCondLst>
                                            <p:cond delay="499"/>
                                          </p:stCondLst>
                                        </p:cTn>
                                        <p:tgtEl>
                                          <p:spTgt spid="215041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150412"/>
                                        </p:tgtEl>
                                        <p:attrNameLst>
                                          <p:attrName>style.visibility</p:attrName>
                                        </p:attrNameLst>
                                      </p:cBhvr>
                                      <p:to>
                                        <p:strVal val="visible"/>
                                      </p:to>
                                    </p:set>
                                    <p:animEffect transition="in" filter="wipe(left)">
                                      <p:cBhvr>
                                        <p:cTn id="51" dur="500"/>
                                        <p:tgtEl>
                                          <p:spTgt spid="2150412"/>
                                        </p:tgtEl>
                                      </p:cBhvr>
                                    </p:animEffect>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2150413"/>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50428"/>
                                        </p:tgtEl>
                                        <p:attrNameLst>
                                          <p:attrName>style.visibility</p:attrName>
                                        </p:attrNameLst>
                                      </p:cBhvr>
                                      <p:to>
                                        <p:strVal val="visible"/>
                                      </p:to>
                                    </p:set>
                                  </p:childTnLst>
                                </p:cTn>
                              </p:par>
                            </p:childTnLst>
                          </p:cTn>
                        </p:par>
                        <p:par>
                          <p:cTn id="59" fill="hold" nodeType="afterGroup">
                            <p:stCondLst>
                              <p:cond delay="0"/>
                            </p:stCondLst>
                            <p:childTnLst>
                              <p:par>
                                <p:cTn id="60" presetID="1" presetClass="entr" presetSubtype="0" fill="hold" nodeType="afterEffect">
                                  <p:stCondLst>
                                    <p:cond delay="0"/>
                                  </p:stCondLst>
                                  <p:childTnLst>
                                    <p:set>
                                      <p:cBhvr>
                                        <p:cTn id="61" dur="1" fill="hold">
                                          <p:stCondLst>
                                            <p:cond delay="0"/>
                                          </p:stCondLst>
                                        </p:cTn>
                                        <p:tgtEl>
                                          <p:spTgt spid="2150414"/>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150422"/>
                                        </p:tgtEl>
                                        <p:attrNameLst>
                                          <p:attrName>style.visibility</p:attrName>
                                        </p:attrNameLst>
                                      </p:cBhvr>
                                      <p:to>
                                        <p:strVal val="visible"/>
                                      </p:to>
                                    </p:set>
                                    <p:animEffect transition="in" filter="wipe(left)">
                                      <p:cBhvr>
                                        <p:cTn id="66" dur="500"/>
                                        <p:tgtEl>
                                          <p:spTgt spid="215042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3" presetClass="entr" presetSubtype="288"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500" fill="hold"/>
                                        <p:tgtEl>
                                          <p:spTgt spid="3"/>
                                        </p:tgtEl>
                                        <p:attrNameLst>
                                          <p:attrName>ppt_w</p:attrName>
                                        </p:attrNameLst>
                                      </p:cBhvr>
                                      <p:tavLst>
                                        <p:tav tm="0">
                                          <p:val>
                                            <p:strVal val="4/3*#ppt_w"/>
                                          </p:val>
                                        </p:tav>
                                        <p:tav tm="100000">
                                          <p:val>
                                            <p:strVal val="#ppt_w"/>
                                          </p:val>
                                        </p:tav>
                                      </p:tavLst>
                                    </p:anim>
                                    <p:anim calcmode="lin" valueType="num">
                                      <p:cBhvr>
                                        <p:cTn id="72" dur="500" fill="hold"/>
                                        <p:tgtEl>
                                          <p:spTgt spid="3"/>
                                        </p:tgtEl>
                                        <p:attrNameLst>
                                          <p:attrName>ppt_h</p:attrName>
                                        </p:attrNameLst>
                                      </p:cBhvr>
                                      <p:tavLst>
                                        <p:tav tm="0">
                                          <p:val>
                                            <p:strVal val="4/3*#ppt_h"/>
                                          </p:val>
                                        </p:tav>
                                        <p:tav tm="100000">
                                          <p:val>
                                            <p:strVal val="#ppt_h"/>
                                          </p:val>
                                        </p:tav>
                                      </p:tavLst>
                                    </p:anim>
                                  </p:childTnLst>
                                </p:cTn>
                              </p:par>
                            </p:childTnLst>
                          </p:cTn>
                        </p:par>
                        <p:par>
                          <p:cTn id="73" fill="hold" nodeType="afterGroup">
                            <p:stCondLst>
                              <p:cond delay="500"/>
                            </p:stCondLst>
                            <p:childTnLst>
                              <p:par>
                                <p:cTn id="74" presetID="1" presetClass="entr" presetSubtype="0" fill="hold" nodeType="afterEffect">
                                  <p:stCondLst>
                                    <p:cond delay="0"/>
                                  </p:stCondLst>
                                  <p:childTnLst>
                                    <p:set>
                                      <p:cBhvr>
                                        <p:cTn id="75" dur="1" fill="hold">
                                          <p:stCondLst>
                                            <p:cond delay="499"/>
                                          </p:stCondLst>
                                        </p:cTn>
                                        <p:tgtEl>
                                          <p:spTgt spid="2150420"/>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2150424"/>
                                        </p:tgtEl>
                                        <p:attrNameLst>
                                          <p:attrName>style.visibility</p:attrName>
                                        </p:attrNameLst>
                                      </p:cBhvr>
                                      <p:to>
                                        <p:strVal val="visible"/>
                                      </p:to>
                                    </p:set>
                                    <p:animEffect transition="in" filter="wipe(left)">
                                      <p:cBhvr>
                                        <p:cTn id="80" dur="500"/>
                                        <p:tgtEl>
                                          <p:spTgt spid="21504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26" fill="hold" grpId="0" nodeType="clickEffect">
                                  <p:stCondLst>
                                    <p:cond delay="0"/>
                                  </p:stCondLst>
                                  <p:iterate type="wd">
                                    <p:tmPct val="100000"/>
                                  </p:iterate>
                                  <p:childTnLst>
                                    <p:set>
                                      <p:cBhvr>
                                        <p:cTn id="84" dur="1" fill="hold">
                                          <p:stCondLst>
                                            <p:cond delay="0"/>
                                          </p:stCondLst>
                                        </p:cTn>
                                        <p:tgtEl>
                                          <p:spTgt spid="58"/>
                                        </p:tgtEl>
                                        <p:attrNameLst>
                                          <p:attrName>style.visibility</p:attrName>
                                        </p:attrNameLst>
                                      </p:cBhvr>
                                      <p:to>
                                        <p:strVal val="visible"/>
                                      </p:to>
                                    </p:set>
                                    <p:animEffect transition="in" filter="barn(inHorizontal)">
                                      <p:cBhvr>
                                        <p:cTn id="85" dur="300"/>
                                        <p:tgtEl>
                                          <p:spTgt spid="58"/>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150442"/>
                                        </p:tgtEl>
                                        <p:attrNameLst>
                                          <p:attrName>style.visibility</p:attrName>
                                        </p:attrNameLst>
                                      </p:cBhvr>
                                      <p:to>
                                        <p:strVal val="visible"/>
                                      </p:to>
                                    </p:set>
                                  </p:childTnLst>
                                </p:cTn>
                              </p:par>
                            </p:childTnLst>
                          </p:cTn>
                        </p:par>
                        <p:par>
                          <p:cTn id="90" fill="hold">
                            <p:stCondLst>
                              <p:cond delay="0"/>
                            </p:stCondLst>
                            <p:childTnLst>
                              <p:par>
                                <p:cTn id="91" presetID="22" presetClass="entr" presetSubtype="4" fill="hold" grpId="0" nodeType="afterEffect">
                                  <p:stCondLst>
                                    <p:cond delay="0"/>
                                  </p:stCondLst>
                                  <p:childTnLst>
                                    <p:set>
                                      <p:cBhvr>
                                        <p:cTn id="92" dur="1" fill="hold">
                                          <p:stCondLst>
                                            <p:cond delay="0"/>
                                          </p:stCondLst>
                                        </p:cTn>
                                        <p:tgtEl>
                                          <p:spTgt spid="2150430"/>
                                        </p:tgtEl>
                                        <p:attrNameLst>
                                          <p:attrName>style.visibility</p:attrName>
                                        </p:attrNameLst>
                                      </p:cBhvr>
                                      <p:to>
                                        <p:strVal val="visible"/>
                                      </p:to>
                                    </p:set>
                                    <p:animEffect transition="in" filter="wipe(down)">
                                      <p:cBhvr>
                                        <p:cTn id="93" dur="500"/>
                                        <p:tgtEl>
                                          <p:spTgt spid="2150430"/>
                                        </p:tgtEl>
                                      </p:cBhvr>
                                    </p:animEffect>
                                  </p:childTnLst>
                                </p:cTn>
                              </p:par>
                            </p:childTnLst>
                          </p:cTn>
                        </p:par>
                      </p:childTnLst>
                    </p:cTn>
                  </p:par>
                  <p:par>
                    <p:cTn id="94" fill="hold">
                      <p:stCondLst>
                        <p:cond delay="indefinite"/>
                      </p:stCondLst>
                      <p:childTnLst>
                        <p:par>
                          <p:cTn id="95" fill="hold">
                            <p:stCondLst>
                              <p:cond delay="0"/>
                            </p:stCondLst>
                            <p:childTnLst>
                              <p:par>
                                <p:cTn id="96" presetID="55" presetClass="entr" presetSubtype="0" fill="hold"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1000" fill="hold"/>
                                        <p:tgtEl>
                                          <p:spTgt spid="6"/>
                                        </p:tgtEl>
                                        <p:attrNameLst>
                                          <p:attrName>ppt_w</p:attrName>
                                        </p:attrNameLst>
                                      </p:cBhvr>
                                      <p:tavLst>
                                        <p:tav tm="0">
                                          <p:val>
                                            <p:strVal val="#ppt_w*0.70"/>
                                          </p:val>
                                        </p:tav>
                                        <p:tav tm="100000">
                                          <p:val>
                                            <p:strVal val="#ppt_w"/>
                                          </p:val>
                                        </p:tav>
                                      </p:tavLst>
                                    </p:anim>
                                    <p:anim calcmode="lin" valueType="num">
                                      <p:cBhvr>
                                        <p:cTn id="99" dur="1000" fill="hold"/>
                                        <p:tgtEl>
                                          <p:spTgt spid="6"/>
                                        </p:tgtEl>
                                        <p:attrNameLst>
                                          <p:attrName>ppt_h</p:attrName>
                                        </p:attrNameLst>
                                      </p:cBhvr>
                                      <p:tavLst>
                                        <p:tav tm="0">
                                          <p:val>
                                            <p:strVal val="#ppt_h"/>
                                          </p:val>
                                        </p:tav>
                                        <p:tav tm="100000">
                                          <p:val>
                                            <p:strVal val="#ppt_h"/>
                                          </p:val>
                                        </p:tav>
                                      </p:tavLst>
                                    </p:anim>
                                    <p:animEffect transition="in" filter="fade">
                                      <p:cBhvr>
                                        <p:cTn id="100" dur="1000"/>
                                        <p:tgtEl>
                                          <p:spTgt spid="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2150443"/>
                                        </p:tgtEl>
                                        <p:attrNameLst>
                                          <p:attrName>style.visibility</p:attrName>
                                        </p:attrNameLst>
                                      </p:cBhvr>
                                      <p:to>
                                        <p:strVal val="visible"/>
                                      </p:to>
                                    </p:set>
                                    <p:animEffect transition="in" filter="wipe(left)">
                                      <p:cBhvr>
                                        <p:cTn id="105" dur="500"/>
                                        <p:tgtEl>
                                          <p:spTgt spid="2150443"/>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2150445"/>
                                        </p:tgtEl>
                                        <p:attrNameLst>
                                          <p:attrName>style.visibility</p:attrName>
                                        </p:attrNameLst>
                                      </p:cBhvr>
                                      <p:to>
                                        <p:strVal val="visible"/>
                                      </p:to>
                                    </p:set>
                                    <p:animEffect transition="in" filter="wipe(left)">
                                      <p:cBhvr>
                                        <p:cTn id="110" dur="500"/>
                                        <p:tgtEl>
                                          <p:spTgt spid="215044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2150444"/>
                                        </p:tgtEl>
                                        <p:attrNameLst>
                                          <p:attrName>style.visibility</p:attrName>
                                        </p:attrNameLst>
                                      </p:cBhvr>
                                      <p:to>
                                        <p:strVal val="visible"/>
                                      </p:to>
                                    </p:set>
                                    <p:animEffect transition="in" filter="wipe(left)">
                                      <p:cBhvr>
                                        <p:cTn id="115" dur="500"/>
                                        <p:tgtEl>
                                          <p:spTgt spid="215044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wipe(down)">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down)">
                                      <p:cBhvr>
                                        <p:cTn id="125" dur="500"/>
                                        <p:tgtEl>
                                          <p:spTgt spid="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2150434"/>
                                        </p:tgtEl>
                                        <p:attrNameLst>
                                          <p:attrName>style.visibility</p:attrName>
                                        </p:attrNameLst>
                                      </p:cBhvr>
                                      <p:to>
                                        <p:strVal val="visible"/>
                                      </p:to>
                                    </p:set>
                                    <p:animEffect transition="in" filter="wipe(down)">
                                      <p:cBhvr>
                                        <p:cTn id="130" dur="500"/>
                                        <p:tgtEl>
                                          <p:spTgt spid="2150434"/>
                                        </p:tgtEl>
                                      </p:cBhvr>
                                    </p:animEffect>
                                  </p:childTnLst>
                                </p:cTn>
                              </p:par>
                            </p:childTnLst>
                          </p:cTn>
                        </p:par>
                        <p:par>
                          <p:cTn id="131" fill="hold">
                            <p:stCondLst>
                              <p:cond delay="500"/>
                            </p:stCondLst>
                            <p:childTnLst>
                              <p:par>
                                <p:cTn id="132" presetID="1" presetClass="entr" presetSubtype="0" fill="hold" grpId="0" nodeType="afterEffect">
                                  <p:stCondLst>
                                    <p:cond delay="0"/>
                                  </p:stCondLst>
                                  <p:childTnLst>
                                    <p:set>
                                      <p:cBhvr>
                                        <p:cTn id="133" dur="1" fill="hold">
                                          <p:stCondLst>
                                            <p:cond delay="0"/>
                                          </p:stCondLst>
                                        </p:cTn>
                                        <p:tgtEl>
                                          <p:spTgt spid="2150440"/>
                                        </p:tgtEl>
                                        <p:attrNameLst>
                                          <p:attrName>style.visibility</p:attrName>
                                        </p:attrNameLst>
                                      </p:cBhvr>
                                      <p:to>
                                        <p:strVal val="visible"/>
                                      </p:to>
                                    </p:set>
                                  </p:childTnLst>
                                </p:cTn>
                              </p:par>
                            </p:childTnLst>
                          </p:cTn>
                        </p:par>
                        <p:par>
                          <p:cTn id="134" fill="hold">
                            <p:stCondLst>
                              <p:cond delay="500"/>
                            </p:stCondLst>
                            <p:childTnLst>
                              <p:par>
                                <p:cTn id="135" presetID="1" presetClass="entr" presetSubtype="0" fill="hold" nodeType="afterEffect">
                                  <p:stCondLst>
                                    <p:cond delay="0"/>
                                  </p:stCondLst>
                                  <p:childTnLst>
                                    <p:set>
                                      <p:cBhvr>
                                        <p:cTn id="136" dur="1" fill="hold">
                                          <p:stCondLst>
                                            <p:cond delay="0"/>
                                          </p:stCondLst>
                                        </p:cTn>
                                        <p:tgtEl>
                                          <p:spTgt spid="2150431"/>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2150432"/>
                                        </p:tgtEl>
                                        <p:attrNameLst>
                                          <p:attrName>style.visibility</p:attrName>
                                        </p:attrNameLst>
                                      </p:cBhvr>
                                      <p:to>
                                        <p:strVal val="visible"/>
                                      </p:to>
                                    </p:set>
                                    <p:animEffect transition="in" filter="wipe(up)">
                                      <p:cBhvr>
                                        <p:cTn id="141" dur="500"/>
                                        <p:tgtEl>
                                          <p:spTgt spid="2150432"/>
                                        </p:tgtEl>
                                      </p:cBhvr>
                                    </p:animEffec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0"/>
                                          </p:stCondLst>
                                        </p:cTn>
                                        <p:tgtEl>
                                          <p:spTgt spid="2150441"/>
                                        </p:tgtEl>
                                        <p:attrNameLst>
                                          <p:attrName>style.visibility</p:attrName>
                                        </p:attrNameLst>
                                      </p:cBhvr>
                                      <p:to>
                                        <p:strVal val="visible"/>
                                      </p:to>
                                    </p:set>
                                  </p:childTnLst>
                                </p:cTn>
                              </p:par>
                            </p:childTnLst>
                          </p:cTn>
                        </p:par>
                        <p:par>
                          <p:cTn id="145" fill="hold">
                            <p:stCondLst>
                              <p:cond delay="500"/>
                            </p:stCondLst>
                            <p:childTnLst>
                              <p:par>
                                <p:cTn id="146" presetID="1" presetClass="entr" presetSubtype="0" fill="hold" nodeType="afterEffect">
                                  <p:stCondLst>
                                    <p:cond delay="0"/>
                                  </p:stCondLst>
                                  <p:childTnLst>
                                    <p:set>
                                      <p:cBhvr>
                                        <p:cTn id="147" dur="1" fill="hold">
                                          <p:stCondLst>
                                            <p:cond delay="0"/>
                                          </p:stCondLst>
                                        </p:cTn>
                                        <p:tgtEl>
                                          <p:spTgt spid="2150433"/>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2150446"/>
                                        </p:tgtEl>
                                        <p:attrNameLst>
                                          <p:attrName>style.visibility</p:attrName>
                                        </p:attrNameLst>
                                      </p:cBhvr>
                                      <p:to>
                                        <p:strVal val="visible"/>
                                      </p:to>
                                    </p:set>
                                    <p:animEffect transition="in" filter="wipe(up)">
                                      <p:cBhvr>
                                        <p:cTn id="152" dur="500"/>
                                        <p:tgtEl>
                                          <p:spTgt spid="215044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2150457"/>
                                        </p:tgtEl>
                                        <p:attrNameLst>
                                          <p:attrName>style.visibility</p:attrName>
                                        </p:attrNameLst>
                                      </p:cBhvr>
                                      <p:to>
                                        <p:strVal val="visible"/>
                                      </p:to>
                                    </p:set>
                                    <p:animEffect transition="in" filter="wipe(left)">
                                      <p:cBhvr>
                                        <p:cTn id="157" dur="500"/>
                                        <p:tgtEl>
                                          <p:spTgt spid="2150457"/>
                                        </p:tgtEl>
                                      </p:cBhvr>
                                    </p:animEffec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2150448"/>
                                        </p:tgtEl>
                                        <p:attrNameLst>
                                          <p:attrName>style.visibility</p:attrName>
                                        </p:attrNameLst>
                                      </p:cBhvr>
                                      <p:to>
                                        <p:strVal val="visible"/>
                                      </p:to>
                                    </p:set>
                                    <p:animEffect transition="in" filter="wipe(left)">
                                      <p:cBhvr>
                                        <p:cTn id="161" dur="500"/>
                                        <p:tgtEl>
                                          <p:spTgt spid="215044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2150447"/>
                                        </p:tgtEl>
                                        <p:attrNameLst>
                                          <p:attrName>style.visibility</p:attrName>
                                        </p:attrNameLst>
                                      </p:cBhvr>
                                      <p:to>
                                        <p:strVal val="visible"/>
                                      </p:to>
                                    </p:set>
                                    <p:animEffect transition="in" filter="wipe(left)">
                                      <p:cBhvr>
                                        <p:cTn id="166" dur="500"/>
                                        <p:tgtEl>
                                          <p:spTgt spid="2150447"/>
                                        </p:tgtEl>
                                      </p:cBhvr>
                                    </p:animEffec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2150450"/>
                                        </p:tgtEl>
                                        <p:attrNameLst>
                                          <p:attrName>style.visibility</p:attrName>
                                        </p:attrNameLst>
                                      </p:cBhvr>
                                      <p:to>
                                        <p:strVal val="visible"/>
                                      </p:to>
                                    </p:set>
                                  </p:childTnLst>
                                </p:cTn>
                              </p:par>
                            </p:childTnLst>
                          </p:cTn>
                        </p:par>
                        <p:par>
                          <p:cTn id="171" fill="hold">
                            <p:stCondLst>
                              <p:cond delay="0"/>
                            </p:stCondLst>
                            <p:childTnLst>
                              <p:par>
                                <p:cTn id="172" presetID="22" presetClass="entr" presetSubtype="8" fill="hold" nodeType="afterEffect">
                                  <p:stCondLst>
                                    <p:cond delay="0"/>
                                  </p:stCondLst>
                                  <p:childTnLst>
                                    <p:set>
                                      <p:cBhvr>
                                        <p:cTn id="173" dur="1" fill="hold">
                                          <p:stCondLst>
                                            <p:cond delay="0"/>
                                          </p:stCondLst>
                                        </p:cTn>
                                        <p:tgtEl>
                                          <p:spTgt spid="2150449"/>
                                        </p:tgtEl>
                                        <p:attrNameLst>
                                          <p:attrName>style.visibility</p:attrName>
                                        </p:attrNameLst>
                                      </p:cBhvr>
                                      <p:to>
                                        <p:strVal val="visible"/>
                                      </p:to>
                                    </p:set>
                                    <p:animEffect transition="in" filter="wipe(left)">
                                      <p:cBhvr>
                                        <p:cTn id="174" dur="500"/>
                                        <p:tgtEl>
                                          <p:spTgt spid="2150449"/>
                                        </p:tgtEl>
                                      </p:cBhvr>
                                    </p:animEffect>
                                  </p:childTnLst>
                                </p:cTn>
                              </p:par>
                            </p:childTnLst>
                          </p:cTn>
                        </p:par>
                        <p:par>
                          <p:cTn id="175" fill="hold">
                            <p:stCondLst>
                              <p:cond delay="500"/>
                            </p:stCondLst>
                            <p:childTnLst>
                              <p:par>
                                <p:cTn id="176" presetID="1" presetClass="entr" presetSubtype="0" fill="hold" grpId="0" nodeType="afterEffect">
                                  <p:stCondLst>
                                    <p:cond delay="0"/>
                                  </p:stCondLst>
                                  <p:childTnLst>
                                    <p:set>
                                      <p:cBhvr>
                                        <p:cTn id="177" dur="1" fill="hold">
                                          <p:stCondLst>
                                            <p:cond delay="0"/>
                                          </p:stCondLst>
                                        </p:cTn>
                                        <p:tgtEl>
                                          <p:spTgt spid="2150451"/>
                                        </p:tgtEl>
                                        <p:attrNameLst>
                                          <p:attrName>style.visibility</p:attrName>
                                        </p:attrNameLst>
                                      </p:cBhvr>
                                      <p:to>
                                        <p:strVal val="visible"/>
                                      </p:to>
                                    </p:set>
                                  </p:childTnLst>
                                </p:cTn>
                              </p:par>
                            </p:childTnLst>
                          </p:cTn>
                        </p:par>
                        <p:par>
                          <p:cTn id="178" fill="hold">
                            <p:stCondLst>
                              <p:cond delay="500"/>
                            </p:stCondLst>
                            <p:childTnLst>
                              <p:par>
                                <p:cTn id="179" presetID="23" presetClass="entr" presetSubtype="288" fill="hold" nodeType="afterEffect">
                                  <p:stCondLst>
                                    <p:cond delay="0"/>
                                  </p:stCondLst>
                                  <p:childTnLst>
                                    <p:set>
                                      <p:cBhvr>
                                        <p:cTn id="180" dur="1" fill="hold">
                                          <p:stCondLst>
                                            <p:cond delay="0"/>
                                          </p:stCondLst>
                                        </p:cTn>
                                        <p:tgtEl>
                                          <p:spTgt spid="7"/>
                                        </p:tgtEl>
                                        <p:attrNameLst>
                                          <p:attrName>style.visibility</p:attrName>
                                        </p:attrNameLst>
                                      </p:cBhvr>
                                      <p:to>
                                        <p:strVal val="visible"/>
                                      </p:to>
                                    </p:set>
                                    <p:anim calcmode="lin" valueType="num">
                                      <p:cBhvr>
                                        <p:cTn id="181" dur="500" fill="hold"/>
                                        <p:tgtEl>
                                          <p:spTgt spid="7"/>
                                        </p:tgtEl>
                                        <p:attrNameLst>
                                          <p:attrName>ppt_w</p:attrName>
                                        </p:attrNameLst>
                                      </p:cBhvr>
                                      <p:tavLst>
                                        <p:tav tm="0">
                                          <p:val>
                                            <p:strVal val="4/3*#ppt_w"/>
                                          </p:val>
                                        </p:tav>
                                        <p:tav tm="100000">
                                          <p:val>
                                            <p:strVal val="#ppt_w"/>
                                          </p:val>
                                        </p:tav>
                                      </p:tavLst>
                                    </p:anim>
                                    <p:anim calcmode="lin" valueType="num">
                                      <p:cBhvr>
                                        <p:cTn id="182" dur="50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02" grpId="0" autoUpdateAnimBg="0"/>
      <p:bldP spid="2150403" grpId="0" autoUpdateAnimBg="0"/>
      <p:bldP spid="2150404" grpId="0" animBg="1"/>
      <p:bldP spid="2150405" grpId="0" autoUpdateAnimBg="0"/>
      <p:bldP spid="2150409" grpId="0" animBg="1"/>
      <p:bldP spid="2150410" grpId="0" animBg="1"/>
      <p:bldP spid="2150412" grpId="0" animBg="1"/>
      <p:bldP spid="2150421" grpId="0" autoUpdateAnimBg="0"/>
      <p:bldP spid="2150423" grpId="0" autoUpdateAnimBg="0"/>
      <p:bldP spid="2150428" grpId="0" animBg="1"/>
      <p:bldP spid="2150430" grpId="0" animBg="1"/>
      <p:bldP spid="2150432" grpId="0" animBg="1"/>
      <p:bldP spid="2150434" grpId="0" animBg="1"/>
      <p:bldP spid="2150440" grpId="0" animBg="1"/>
      <p:bldP spid="2150441" grpId="0" animBg="1"/>
      <p:bldP spid="2150442" grpId="0"/>
      <p:bldP spid="2150446" grpId="0" animBg="1"/>
      <p:bldP spid="2150450" grpId="0"/>
      <p:bldP spid="2150451" grpId="0"/>
      <p:bldP spid="2150457" grpId="0" animBg="1"/>
      <p:bldP spid="58" grpId="0" animBg="1" autoUpdateAnimBg="0"/>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296150" y="534988"/>
            <a:ext cx="146050" cy="3238500"/>
            <a:chOff x="4626" y="337"/>
            <a:chExt cx="92" cy="2040"/>
          </a:xfrm>
        </p:grpSpPr>
        <p:sp>
          <p:nvSpPr>
            <p:cNvPr id="7224" name="Line 3"/>
            <p:cNvSpPr>
              <a:spLocks noChangeShapeType="1"/>
            </p:cNvSpPr>
            <p:nvPr/>
          </p:nvSpPr>
          <p:spPr bwMode="auto">
            <a:xfrm>
              <a:off x="4626" y="2118"/>
              <a:ext cx="0" cy="259"/>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5" name="Line 4"/>
            <p:cNvSpPr>
              <a:spLocks noChangeShapeType="1"/>
            </p:cNvSpPr>
            <p:nvPr/>
          </p:nvSpPr>
          <p:spPr bwMode="auto">
            <a:xfrm>
              <a:off x="4718" y="2115"/>
              <a:ext cx="0" cy="259"/>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6" name="Line 5"/>
            <p:cNvSpPr>
              <a:spLocks noChangeShapeType="1"/>
            </p:cNvSpPr>
            <p:nvPr/>
          </p:nvSpPr>
          <p:spPr bwMode="auto">
            <a:xfrm flipV="1">
              <a:off x="4626" y="338"/>
              <a:ext cx="0" cy="367"/>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7" name="Line 6"/>
            <p:cNvSpPr>
              <a:spLocks noChangeShapeType="1"/>
            </p:cNvSpPr>
            <p:nvPr/>
          </p:nvSpPr>
          <p:spPr bwMode="auto">
            <a:xfrm flipV="1">
              <a:off x="4712" y="337"/>
              <a:ext cx="0" cy="367"/>
            </a:xfrm>
            <a:prstGeom prst="line">
              <a:avLst/>
            </a:prstGeom>
            <a:noFill/>
            <a:ln w="28575">
              <a:solidFill>
                <a:srgbClr val="FFFF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pSp>
      <p:sp>
        <p:nvSpPr>
          <p:cNvPr id="2151431" name="Text Box 7"/>
          <p:cNvSpPr txBox="1">
            <a:spLocks noChangeArrowheads="1"/>
          </p:cNvSpPr>
          <p:nvPr/>
        </p:nvSpPr>
        <p:spPr bwMode="auto">
          <a:xfrm>
            <a:off x="774700" y="1828800"/>
            <a:ext cx="372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mn-lt"/>
                <a:ea typeface="仿宋_GB2312"/>
              </a:rPr>
              <a:t>(1) </a:t>
            </a:r>
            <a:r>
              <a:rPr kumimoji="1" lang="zh-CN" altLang="en-US" sz="2400" b="1" dirty="0">
                <a:solidFill>
                  <a:schemeClr val="bg1"/>
                </a:solidFill>
                <a:latin typeface="+mn-lt"/>
                <a:ea typeface="仿宋_GB2312"/>
              </a:rPr>
              <a:t>无限长直导线</a:t>
            </a:r>
          </a:p>
        </p:txBody>
      </p:sp>
      <p:graphicFrame>
        <p:nvGraphicFramePr>
          <p:cNvPr id="7170" name="Object 8"/>
          <p:cNvGraphicFramePr>
            <a:graphicFrameLocks/>
          </p:cNvGraphicFramePr>
          <p:nvPr>
            <p:extLst>
              <p:ext uri="{D42A27DB-BD31-4B8C-83A1-F6EECF244321}">
                <p14:modId xmlns:p14="http://schemas.microsoft.com/office/powerpoint/2010/main" val="581264831"/>
              </p:ext>
            </p:extLst>
          </p:nvPr>
        </p:nvGraphicFramePr>
        <p:xfrm>
          <a:off x="1845528" y="334170"/>
          <a:ext cx="3786924" cy="945356"/>
        </p:xfrm>
        <a:graphic>
          <a:graphicData uri="http://schemas.openxmlformats.org/presentationml/2006/ole">
            <mc:AlternateContent xmlns:mc="http://schemas.openxmlformats.org/markup-compatibility/2006">
              <mc:Choice xmlns:v="urn:schemas-microsoft-com:vml" Requires="v">
                <p:oleObj spid="_x0000_s7206" name="Equation" r:id="rId3" imgW="1511280" imgH="393480" progId="Equation.DSMT4">
                  <p:embed/>
                </p:oleObj>
              </mc:Choice>
              <mc:Fallback>
                <p:oleObj name="Equation" r:id="rId3" imgW="1511280" imgH="393480" progId="Equation.DSMT4">
                  <p:embed/>
                  <p:pic>
                    <p:nvPicPr>
                      <p:cNvPr id="0" name=""/>
                      <p:cNvPicPr>
                        <a:picLocks noChangeArrowheads="1"/>
                      </p:cNvPicPr>
                      <p:nvPr/>
                    </p:nvPicPr>
                    <p:blipFill>
                      <a:blip r:embed="rId4"/>
                      <a:srcRect/>
                      <a:stretch>
                        <a:fillRect/>
                      </a:stretch>
                    </p:blipFill>
                    <p:spPr bwMode="auto">
                      <a:xfrm>
                        <a:off x="1845528" y="334170"/>
                        <a:ext cx="3786924" cy="945356"/>
                      </a:xfrm>
                      <a:prstGeom prst="rect">
                        <a:avLst/>
                      </a:prstGeom>
                      <a:solidFill>
                        <a:srgbClr val="009999"/>
                      </a:solidFill>
                      <a:ln w="9525">
                        <a:solidFill>
                          <a:schemeClr val="folHlink"/>
                        </a:solidFill>
                        <a:miter lim="800000"/>
                        <a:headEnd/>
                        <a:tailEnd/>
                      </a:ln>
                    </p:spPr>
                  </p:pic>
                </p:oleObj>
              </mc:Fallback>
            </mc:AlternateContent>
          </a:graphicData>
        </a:graphic>
      </p:graphicFrame>
      <p:graphicFrame>
        <p:nvGraphicFramePr>
          <p:cNvPr id="2151433" name="Object 9"/>
          <p:cNvGraphicFramePr>
            <a:graphicFrameLocks/>
          </p:cNvGraphicFramePr>
          <p:nvPr>
            <p:extLst>
              <p:ext uri="{D42A27DB-BD31-4B8C-83A1-F6EECF244321}">
                <p14:modId xmlns:p14="http://schemas.microsoft.com/office/powerpoint/2010/main" val="2772980916"/>
              </p:ext>
            </p:extLst>
          </p:nvPr>
        </p:nvGraphicFramePr>
        <p:xfrm>
          <a:off x="3702845" y="1881188"/>
          <a:ext cx="979487" cy="419100"/>
        </p:xfrm>
        <a:graphic>
          <a:graphicData uri="http://schemas.openxmlformats.org/presentationml/2006/ole">
            <mc:AlternateContent xmlns:mc="http://schemas.openxmlformats.org/markup-compatibility/2006">
              <mc:Choice xmlns:v="urn:schemas-microsoft-com:vml" Requires="v">
                <p:oleObj spid="_x0000_s7207" name="Equation" r:id="rId5" imgW="977760" imgH="419040" progId="Equation.3">
                  <p:embed/>
                </p:oleObj>
              </mc:Choice>
              <mc:Fallback>
                <p:oleObj name="Equation" r:id="rId5" imgW="977760" imgH="4190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2845" y="1881188"/>
                        <a:ext cx="9794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34" name="Object 10"/>
          <p:cNvGraphicFramePr>
            <a:graphicFrameLocks/>
          </p:cNvGraphicFramePr>
          <p:nvPr>
            <p:extLst>
              <p:ext uri="{D42A27DB-BD31-4B8C-83A1-F6EECF244321}">
                <p14:modId xmlns:p14="http://schemas.microsoft.com/office/powerpoint/2010/main" val="2031510012"/>
              </p:ext>
            </p:extLst>
          </p:nvPr>
        </p:nvGraphicFramePr>
        <p:xfrm>
          <a:off x="5116513" y="1881188"/>
          <a:ext cx="1039812" cy="419100"/>
        </p:xfrm>
        <a:graphic>
          <a:graphicData uri="http://schemas.openxmlformats.org/presentationml/2006/ole">
            <mc:AlternateContent xmlns:mc="http://schemas.openxmlformats.org/markup-compatibility/2006">
              <mc:Choice xmlns:v="urn:schemas-microsoft-com:vml" Requires="v">
                <p:oleObj spid="_x0000_s7208" name="Equation" r:id="rId7" imgW="1041120" imgH="419040" progId="Equation.3">
                  <p:embed/>
                </p:oleObj>
              </mc:Choice>
              <mc:Fallback>
                <p:oleObj name="Equation" r:id="rId7" imgW="1041120" imgH="4190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6513" y="1881188"/>
                        <a:ext cx="1039812"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35" name="Object 11"/>
          <p:cNvGraphicFramePr>
            <a:graphicFrameLocks/>
          </p:cNvGraphicFramePr>
          <p:nvPr>
            <p:extLst>
              <p:ext uri="{D42A27DB-BD31-4B8C-83A1-F6EECF244321}">
                <p14:modId xmlns:p14="http://schemas.microsoft.com/office/powerpoint/2010/main" val="3379196021"/>
              </p:ext>
            </p:extLst>
          </p:nvPr>
        </p:nvGraphicFramePr>
        <p:xfrm>
          <a:off x="1350963" y="2460625"/>
          <a:ext cx="1219200" cy="823913"/>
        </p:xfrm>
        <a:graphic>
          <a:graphicData uri="http://schemas.openxmlformats.org/presentationml/2006/ole">
            <mc:AlternateContent xmlns:mc="http://schemas.openxmlformats.org/markup-compatibility/2006">
              <mc:Choice xmlns:v="urn:schemas-microsoft-com:vml" Requires="v">
                <p:oleObj spid="_x0000_s7209" name="Equation" r:id="rId9" imgW="1218960" imgH="825480" progId="Equation.3">
                  <p:embed/>
                </p:oleObj>
              </mc:Choice>
              <mc:Fallback>
                <p:oleObj name="Equation" r:id="rId9" imgW="121896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50963" y="2460625"/>
                        <a:ext cx="12192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436" name="Object 12"/>
          <p:cNvGraphicFramePr>
            <a:graphicFrameLocks/>
          </p:cNvGraphicFramePr>
          <p:nvPr>
            <p:extLst>
              <p:ext uri="{D42A27DB-BD31-4B8C-83A1-F6EECF244321}">
                <p14:modId xmlns:p14="http://schemas.microsoft.com/office/powerpoint/2010/main" val="4197524826"/>
              </p:ext>
            </p:extLst>
          </p:nvPr>
        </p:nvGraphicFramePr>
        <p:xfrm>
          <a:off x="8501063" y="2060575"/>
          <a:ext cx="280987" cy="341313"/>
        </p:xfrm>
        <a:graphic>
          <a:graphicData uri="http://schemas.openxmlformats.org/presentationml/2006/ole">
            <mc:AlternateContent xmlns:mc="http://schemas.openxmlformats.org/markup-compatibility/2006">
              <mc:Choice xmlns:v="urn:schemas-microsoft-com:vml" Requires="v">
                <p:oleObj spid="_x0000_s7210" name="Equation" r:id="rId11" imgW="279360" imgH="342720" progId="Equation.3">
                  <p:embed/>
                </p:oleObj>
              </mc:Choice>
              <mc:Fallback>
                <p:oleObj name="Equation" r:id="rId11" imgW="279360" imgH="3427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01063" y="2060575"/>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37" name="Text Box 13"/>
          <p:cNvSpPr txBox="1">
            <a:spLocks noChangeArrowheads="1"/>
          </p:cNvSpPr>
          <p:nvPr/>
        </p:nvSpPr>
        <p:spPr bwMode="auto">
          <a:xfrm>
            <a:off x="760413" y="3548063"/>
            <a:ext cx="589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仿宋_GB2312"/>
              </a:rPr>
              <a:t>(2)</a:t>
            </a:r>
            <a:r>
              <a:rPr kumimoji="1" lang="zh-CN" altLang="en-US" sz="2400" b="1">
                <a:solidFill>
                  <a:schemeClr val="bg1"/>
                </a:solidFill>
                <a:latin typeface="+mn-lt"/>
                <a:ea typeface="仿宋_GB2312"/>
              </a:rPr>
              <a:t>半无限长直导线，如图示</a:t>
            </a:r>
          </a:p>
        </p:txBody>
      </p:sp>
      <p:grpSp>
        <p:nvGrpSpPr>
          <p:cNvPr id="3" name="Group 14"/>
          <p:cNvGrpSpPr>
            <a:grpSpLocks/>
          </p:cNvGrpSpPr>
          <p:nvPr/>
        </p:nvGrpSpPr>
        <p:grpSpPr bwMode="auto">
          <a:xfrm>
            <a:off x="6675438" y="3733800"/>
            <a:ext cx="2076450" cy="2133600"/>
            <a:chOff x="4205" y="2352"/>
            <a:chExt cx="1308" cy="1344"/>
          </a:xfrm>
        </p:grpSpPr>
        <p:sp>
          <p:nvSpPr>
            <p:cNvPr id="7218" name="Rectangle 15"/>
            <p:cNvSpPr>
              <a:spLocks noChangeArrowheads="1"/>
            </p:cNvSpPr>
            <p:nvPr/>
          </p:nvSpPr>
          <p:spPr bwMode="auto">
            <a:xfrm>
              <a:off x="4205" y="2592"/>
              <a:ext cx="48" cy="1056"/>
            </a:xfrm>
            <a:prstGeom prst="rect">
              <a:avLst/>
            </a:prstGeom>
            <a:solidFill>
              <a:srgbClr val="66FF99"/>
            </a:solidFill>
            <a:ln w="38100">
              <a:solidFill>
                <a:srgbClr val="66FF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9" name="Rectangle 16"/>
            <p:cNvSpPr>
              <a:spLocks noChangeArrowheads="1"/>
            </p:cNvSpPr>
            <p:nvPr/>
          </p:nvSpPr>
          <p:spPr bwMode="auto">
            <a:xfrm flipV="1">
              <a:off x="4206" y="3648"/>
              <a:ext cx="960" cy="48"/>
            </a:xfrm>
            <a:prstGeom prst="rect">
              <a:avLst/>
            </a:prstGeom>
            <a:solidFill>
              <a:srgbClr val="66FF99"/>
            </a:solidFill>
            <a:ln w="38100">
              <a:solidFill>
                <a:srgbClr val="66FF99"/>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20" name="Line 17"/>
            <p:cNvSpPr>
              <a:spLocks noChangeShapeType="1"/>
            </p:cNvSpPr>
            <p:nvPr/>
          </p:nvSpPr>
          <p:spPr bwMode="auto">
            <a:xfrm>
              <a:off x="5177" y="3696"/>
              <a:ext cx="336" cy="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1" name="Line 18"/>
            <p:cNvSpPr>
              <a:spLocks noChangeShapeType="1"/>
            </p:cNvSpPr>
            <p:nvPr/>
          </p:nvSpPr>
          <p:spPr bwMode="auto">
            <a:xfrm>
              <a:off x="5177" y="3648"/>
              <a:ext cx="336" cy="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2" name="Line 19"/>
            <p:cNvSpPr>
              <a:spLocks noChangeShapeType="1"/>
            </p:cNvSpPr>
            <p:nvPr/>
          </p:nvSpPr>
          <p:spPr bwMode="auto">
            <a:xfrm flipV="1">
              <a:off x="4205" y="2356"/>
              <a:ext cx="0" cy="24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23" name="Line 20"/>
            <p:cNvSpPr>
              <a:spLocks noChangeShapeType="1"/>
            </p:cNvSpPr>
            <p:nvPr/>
          </p:nvSpPr>
          <p:spPr bwMode="auto">
            <a:xfrm flipV="1">
              <a:off x="4249" y="2352"/>
              <a:ext cx="0" cy="240"/>
            </a:xfrm>
            <a:prstGeom prst="line">
              <a:avLst/>
            </a:prstGeom>
            <a:noFill/>
            <a:ln w="38100">
              <a:solidFill>
                <a:srgbClr val="66FF99"/>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pSp>
      <p:pic>
        <p:nvPicPr>
          <p:cNvPr id="2151445" name="Picture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9800" y="1333500"/>
            <a:ext cx="819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22"/>
          <p:cNvGrpSpPr>
            <a:grpSpLocks/>
          </p:cNvGrpSpPr>
          <p:nvPr/>
        </p:nvGrpSpPr>
        <p:grpSpPr bwMode="auto">
          <a:xfrm>
            <a:off x="5410200" y="5114925"/>
            <a:ext cx="1254125" cy="1236663"/>
            <a:chOff x="3374" y="2747"/>
            <a:chExt cx="790" cy="779"/>
          </a:xfrm>
        </p:grpSpPr>
        <p:sp>
          <p:nvSpPr>
            <p:cNvPr id="7214" name="Oval 23"/>
            <p:cNvSpPr>
              <a:spLocks noChangeArrowheads="1"/>
            </p:cNvSpPr>
            <p:nvPr/>
          </p:nvSpPr>
          <p:spPr bwMode="auto">
            <a:xfrm>
              <a:off x="3432" y="3194"/>
              <a:ext cx="56" cy="56"/>
            </a:xfrm>
            <a:prstGeom prst="ellipse">
              <a:avLst/>
            </a:prstGeom>
            <a:solidFill>
              <a:srgbClr val="FFFF00"/>
            </a:solidFill>
            <a:ln w="9525">
              <a:solidFill>
                <a:srgbClr val="FF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5" name="Line 24"/>
            <p:cNvSpPr>
              <a:spLocks noChangeShapeType="1"/>
            </p:cNvSpPr>
            <p:nvPr/>
          </p:nvSpPr>
          <p:spPr bwMode="auto">
            <a:xfrm>
              <a:off x="3504" y="3216"/>
              <a:ext cx="660" cy="0"/>
            </a:xfrm>
            <a:prstGeom prst="line">
              <a:avLst/>
            </a:prstGeom>
            <a:noFill/>
            <a:ln w="9525">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16" name="Text Box 25"/>
            <p:cNvSpPr txBox="1">
              <a:spLocks noChangeArrowheads="1"/>
            </p:cNvSpPr>
            <p:nvPr/>
          </p:nvSpPr>
          <p:spPr bwMode="auto">
            <a:xfrm>
              <a:off x="3374" y="2747"/>
              <a:ext cx="25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i="1">
                  <a:solidFill>
                    <a:srgbClr val="FFFF00"/>
                  </a:solidFill>
                  <a:latin typeface="+mn-lt"/>
                  <a:ea typeface="仿宋_GB2312"/>
                </a:rPr>
                <a:t>P</a:t>
              </a:r>
            </a:p>
          </p:txBody>
        </p:sp>
        <p:sp>
          <p:nvSpPr>
            <p:cNvPr id="7217" name="Text Box 26"/>
            <p:cNvSpPr txBox="1">
              <a:spLocks noChangeArrowheads="1"/>
            </p:cNvSpPr>
            <p:nvPr/>
          </p:nvSpPr>
          <p:spPr bwMode="auto">
            <a:xfrm>
              <a:off x="3679" y="319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i="1">
                  <a:solidFill>
                    <a:srgbClr val="FFFF00"/>
                  </a:solidFill>
                  <a:latin typeface="+mn-lt"/>
                  <a:ea typeface="仿宋_GB2312"/>
                </a:rPr>
                <a:t>a</a:t>
              </a:r>
            </a:p>
          </p:txBody>
        </p:sp>
      </p:grpSp>
      <p:sp>
        <p:nvSpPr>
          <p:cNvPr id="2151451" name="Line 27"/>
          <p:cNvSpPr>
            <a:spLocks noChangeShapeType="1"/>
          </p:cNvSpPr>
          <p:nvPr/>
        </p:nvSpPr>
        <p:spPr bwMode="auto">
          <a:xfrm flipH="1">
            <a:off x="7116763" y="5832475"/>
            <a:ext cx="628650"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2151452" name="Text Box 28"/>
          <p:cNvSpPr txBox="1">
            <a:spLocks noChangeArrowheads="1"/>
          </p:cNvSpPr>
          <p:nvPr/>
        </p:nvSpPr>
        <p:spPr bwMode="auto">
          <a:xfrm>
            <a:off x="7440613" y="5251450"/>
            <a:ext cx="331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i="1">
                <a:solidFill>
                  <a:srgbClr val="FFFF00"/>
                </a:solidFill>
                <a:latin typeface="+mn-lt"/>
                <a:ea typeface="仿宋_GB2312"/>
              </a:rPr>
              <a:t>I</a:t>
            </a:r>
          </a:p>
        </p:txBody>
      </p:sp>
      <p:sp>
        <p:nvSpPr>
          <p:cNvPr id="2151453" name="Line 29"/>
          <p:cNvSpPr>
            <a:spLocks noChangeShapeType="1"/>
          </p:cNvSpPr>
          <p:nvPr/>
        </p:nvSpPr>
        <p:spPr bwMode="auto">
          <a:xfrm flipV="1">
            <a:off x="6716713" y="4492625"/>
            <a:ext cx="0" cy="758825"/>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2151454" name="Text Box 30"/>
          <p:cNvSpPr txBox="1">
            <a:spLocks noChangeArrowheads="1"/>
          </p:cNvSpPr>
          <p:nvPr/>
        </p:nvSpPr>
        <p:spPr bwMode="auto">
          <a:xfrm>
            <a:off x="7593013" y="5883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00FF00"/>
                </a:solidFill>
                <a:latin typeface="+mn-lt"/>
                <a:ea typeface="仿宋_GB2312"/>
              </a:rPr>
              <a:t>1</a:t>
            </a:r>
          </a:p>
        </p:txBody>
      </p:sp>
      <p:sp>
        <p:nvSpPr>
          <p:cNvPr id="2151455" name="Text Box 31"/>
          <p:cNvSpPr txBox="1">
            <a:spLocks noChangeArrowheads="1"/>
          </p:cNvSpPr>
          <p:nvPr/>
        </p:nvSpPr>
        <p:spPr bwMode="auto">
          <a:xfrm>
            <a:off x="6280150" y="45466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00FF00"/>
                </a:solidFill>
                <a:latin typeface="+mn-lt"/>
                <a:ea typeface="仿宋_GB2312"/>
              </a:rPr>
              <a:t>2</a:t>
            </a:r>
          </a:p>
        </p:txBody>
      </p:sp>
      <p:graphicFrame>
        <p:nvGraphicFramePr>
          <p:cNvPr id="2151456" name="Object 32"/>
          <p:cNvGraphicFramePr>
            <a:graphicFrameLocks/>
          </p:cNvGraphicFramePr>
          <p:nvPr>
            <p:extLst>
              <p:ext uri="{D42A27DB-BD31-4B8C-83A1-F6EECF244321}">
                <p14:modId xmlns:p14="http://schemas.microsoft.com/office/powerpoint/2010/main" val="3940833759"/>
              </p:ext>
            </p:extLst>
          </p:nvPr>
        </p:nvGraphicFramePr>
        <p:xfrm>
          <a:off x="1298575" y="4305300"/>
          <a:ext cx="874713" cy="419100"/>
        </p:xfrm>
        <a:graphic>
          <a:graphicData uri="http://schemas.openxmlformats.org/presentationml/2006/ole">
            <mc:AlternateContent xmlns:mc="http://schemas.openxmlformats.org/markup-compatibility/2006">
              <mc:Choice xmlns:v="urn:schemas-microsoft-com:vml" Requires="v">
                <p:oleObj spid="_x0000_s7211" name="Equation" r:id="rId14" imgW="876240" imgH="419040" progId="Equation.3">
                  <p:embed/>
                </p:oleObj>
              </mc:Choice>
              <mc:Fallback>
                <p:oleObj name="Equation" r:id="rId14" imgW="876240" imgH="419040"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98575" y="4305300"/>
                        <a:ext cx="874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57" name="Object 33"/>
          <p:cNvGraphicFramePr>
            <a:graphicFrameLocks/>
          </p:cNvGraphicFramePr>
          <p:nvPr>
            <p:extLst>
              <p:ext uri="{D42A27DB-BD31-4B8C-83A1-F6EECF244321}">
                <p14:modId xmlns:p14="http://schemas.microsoft.com/office/powerpoint/2010/main" val="692800493"/>
              </p:ext>
            </p:extLst>
          </p:nvPr>
        </p:nvGraphicFramePr>
        <p:xfrm>
          <a:off x="1204913" y="4683125"/>
          <a:ext cx="3671887" cy="954088"/>
        </p:xfrm>
        <a:graphic>
          <a:graphicData uri="http://schemas.openxmlformats.org/presentationml/2006/ole">
            <mc:AlternateContent xmlns:mc="http://schemas.openxmlformats.org/markup-compatibility/2006">
              <mc:Choice xmlns:v="urn:schemas-microsoft-com:vml" Requires="v">
                <p:oleObj spid="_x0000_s7212" name="公式" r:id="rId16" imgW="1511280" imgH="393480" progId="Equation.3">
                  <p:embed/>
                </p:oleObj>
              </mc:Choice>
              <mc:Fallback>
                <p:oleObj name="公式" r:id="rId16" imgW="1511280" imgH="393480"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04913" y="4683125"/>
                        <a:ext cx="3671887"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1458" name="Object 34"/>
          <p:cNvGraphicFramePr>
            <a:graphicFrameLocks/>
          </p:cNvGraphicFramePr>
          <p:nvPr>
            <p:extLst>
              <p:ext uri="{D42A27DB-BD31-4B8C-83A1-F6EECF244321}">
                <p14:modId xmlns:p14="http://schemas.microsoft.com/office/powerpoint/2010/main" val="630916528"/>
              </p:ext>
            </p:extLst>
          </p:nvPr>
        </p:nvGraphicFramePr>
        <p:xfrm>
          <a:off x="1731963" y="5680075"/>
          <a:ext cx="900112" cy="825500"/>
        </p:xfrm>
        <a:graphic>
          <a:graphicData uri="http://schemas.openxmlformats.org/presentationml/2006/ole">
            <mc:AlternateContent xmlns:mc="http://schemas.openxmlformats.org/markup-compatibility/2006">
              <mc:Choice xmlns:v="urn:schemas-microsoft-com:vml" Requires="v">
                <p:oleObj spid="_x0000_s7213" name="Equation" r:id="rId18" imgW="901440" imgH="825480" progId="Equation.3">
                  <p:embed/>
                </p:oleObj>
              </mc:Choice>
              <mc:Fallback>
                <p:oleObj name="Equation" r:id="rId18" imgW="901440" imgH="825480"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31963" y="5680075"/>
                        <a:ext cx="9001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5"/>
          <p:cNvGrpSpPr>
            <a:grpSpLocks/>
          </p:cNvGrpSpPr>
          <p:nvPr/>
        </p:nvGrpSpPr>
        <p:grpSpPr bwMode="auto">
          <a:xfrm>
            <a:off x="5411788" y="6019800"/>
            <a:ext cx="381000" cy="381000"/>
            <a:chOff x="3368" y="3312"/>
            <a:chExt cx="240" cy="240"/>
          </a:xfrm>
        </p:grpSpPr>
        <p:sp>
          <p:nvSpPr>
            <p:cNvPr id="7212" name="Oval 36"/>
            <p:cNvSpPr>
              <a:spLocks noChangeArrowheads="1"/>
            </p:cNvSpPr>
            <p:nvPr/>
          </p:nvSpPr>
          <p:spPr bwMode="auto">
            <a:xfrm>
              <a:off x="3368" y="3312"/>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3" name="Oval 37"/>
            <p:cNvSpPr>
              <a:spLocks noChangeArrowheads="1"/>
            </p:cNvSpPr>
            <p:nvPr/>
          </p:nvSpPr>
          <p:spPr bwMode="auto">
            <a:xfrm>
              <a:off x="3460" y="3413"/>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pSp>
      <p:graphicFrame>
        <p:nvGraphicFramePr>
          <p:cNvPr id="2151462" name="Object 38"/>
          <p:cNvGraphicFramePr>
            <a:graphicFrameLocks/>
          </p:cNvGraphicFramePr>
          <p:nvPr>
            <p:extLst>
              <p:ext uri="{D42A27DB-BD31-4B8C-83A1-F6EECF244321}">
                <p14:modId xmlns:p14="http://schemas.microsoft.com/office/powerpoint/2010/main" val="2575256993"/>
              </p:ext>
            </p:extLst>
          </p:nvPr>
        </p:nvGraphicFramePr>
        <p:xfrm>
          <a:off x="5105400" y="6029325"/>
          <a:ext cx="280988" cy="341313"/>
        </p:xfrm>
        <a:graphic>
          <a:graphicData uri="http://schemas.openxmlformats.org/presentationml/2006/ole">
            <mc:AlternateContent xmlns:mc="http://schemas.openxmlformats.org/markup-compatibility/2006">
              <mc:Choice xmlns:v="urn:schemas-microsoft-com:vml" Requires="v">
                <p:oleObj spid="_x0000_s7214" name="Equation" r:id="rId20" imgW="279360" imgH="342720" progId="Equation.3">
                  <p:embed/>
                </p:oleObj>
              </mc:Choice>
              <mc:Fallback>
                <p:oleObj name="Equation" r:id="rId20" imgW="279360" imgH="34272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05400" y="6029325"/>
                        <a:ext cx="280988"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63" name="Line 39"/>
          <p:cNvSpPr>
            <a:spLocks noChangeShapeType="1"/>
          </p:cNvSpPr>
          <p:nvPr/>
        </p:nvSpPr>
        <p:spPr bwMode="auto">
          <a:xfrm flipH="1">
            <a:off x="5891213" y="5868988"/>
            <a:ext cx="771525" cy="0"/>
          </a:xfrm>
          <a:prstGeom prst="line">
            <a:avLst/>
          </a:prstGeom>
          <a:noFill/>
          <a:ln w="38100">
            <a:solidFill>
              <a:srgbClr val="FFCC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2151464" name="Object 40"/>
          <p:cNvGraphicFramePr>
            <a:graphicFrameLocks/>
          </p:cNvGraphicFramePr>
          <p:nvPr>
            <p:extLst>
              <p:ext uri="{D42A27DB-BD31-4B8C-83A1-F6EECF244321}">
                <p14:modId xmlns:p14="http://schemas.microsoft.com/office/powerpoint/2010/main" val="921110870"/>
              </p:ext>
            </p:extLst>
          </p:nvPr>
        </p:nvGraphicFramePr>
        <p:xfrm>
          <a:off x="6019800" y="5419725"/>
          <a:ext cx="215900" cy="266700"/>
        </p:xfrm>
        <a:graphic>
          <a:graphicData uri="http://schemas.openxmlformats.org/presentationml/2006/ole">
            <mc:AlternateContent xmlns:mc="http://schemas.openxmlformats.org/markup-compatibility/2006">
              <mc:Choice xmlns:v="urn:schemas-microsoft-com:vml" Requires="v">
                <p:oleObj spid="_x0000_s7215" name="Equation" r:id="rId22" imgW="215640" imgH="266400" progId="Equation.3">
                  <p:embed/>
                </p:oleObj>
              </mc:Choice>
              <mc:Fallback>
                <p:oleObj name="Equation" r:id="rId22" imgW="215640" imgH="26640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19800" y="5419725"/>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465" name="Rectangle 41"/>
          <p:cNvSpPr>
            <a:spLocks noChangeArrowheads="1"/>
          </p:cNvSpPr>
          <p:nvPr/>
        </p:nvSpPr>
        <p:spPr bwMode="auto">
          <a:xfrm>
            <a:off x="755650" y="1333500"/>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zh-CN" sz="2400" b="1">
                <a:solidFill>
                  <a:srgbClr val="FFFF00"/>
                </a:solidFill>
                <a:latin typeface="+mn-lt"/>
                <a:ea typeface="仿宋_GB2312"/>
              </a:rPr>
              <a:t>讨论</a:t>
            </a:r>
            <a:endParaRPr kumimoji="1" lang="zh-CN" altLang="en-US" sz="2400" b="1">
              <a:solidFill>
                <a:srgbClr val="FFFF00"/>
              </a:solidFill>
              <a:latin typeface="+mn-lt"/>
              <a:ea typeface="仿宋_GB2312"/>
            </a:endParaRPr>
          </a:p>
        </p:txBody>
      </p:sp>
      <p:sp>
        <p:nvSpPr>
          <p:cNvPr id="2151466" name="AutoShape 42"/>
          <p:cNvSpPr>
            <a:spLocks noChangeArrowheads="1"/>
          </p:cNvSpPr>
          <p:nvPr/>
        </p:nvSpPr>
        <p:spPr bwMode="auto">
          <a:xfrm>
            <a:off x="450850" y="1268413"/>
            <a:ext cx="360363" cy="576262"/>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pSp>
        <p:nvGrpSpPr>
          <p:cNvPr id="6" name="Group 43"/>
          <p:cNvGrpSpPr>
            <a:grpSpLocks/>
          </p:cNvGrpSpPr>
          <p:nvPr/>
        </p:nvGrpSpPr>
        <p:grpSpPr bwMode="auto">
          <a:xfrm>
            <a:off x="6884988" y="379413"/>
            <a:ext cx="1906587" cy="3362325"/>
            <a:chOff x="4371" y="236"/>
            <a:chExt cx="1201" cy="2118"/>
          </a:xfrm>
        </p:grpSpPr>
        <p:sp>
          <p:nvSpPr>
            <p:cNvPr id="7201" name="Line 44"/>
            <p:cNvSpPr>
              <a:spLocks noChangeShapeType="1"/>
            </p:cNvSpPr>
            <p:nvPr/>
          </p:nvSpPr>
          <p:spPr bwMode="auto">
            <a:xfrm flipV="1">
              <a:off x="4670" y="242"/>
              <a:ext cx="0" cy="332"/>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2151469" name="Rectangle 45"/>
            <p:cNvSpPr>
              <a:spLocks noChangeArrowheads="1"/>
            </p:cNvSpPr>
            <p:nvPr/>
          </p:nvSpPr>
          <p:spPr bwMode="auto">
            <a:xfrm>
              <a:off x="4625" y="574"/>
              <a:ext cx="90" cy="1564"/>
            </a:xfrm>
            <a:prstGeom prst="rect">
              <a:avLst/>
            </a:prstGeom>
            <a:gradFill rotWithShape="0">
              <a:gsLst>
                <a:gs pos="0">
                  <a:schemeClr val="hlink"/>
                </a:gs>
                <a:gs pos="100000">
                  <a:schemeClr val="hlink">
                    <a:gamma/>
                    <a:shade val="46275"/>
                    <a:invGamma/>
                  </a:schemeClr>
                </a:gs>
              </a:gsLst>
              <a:lin ang="0" scaled="1"/>
            </a:gradFill>
            <a:ln w="28575">
              <a:solidFill>
                <a:srgbClr val="FFFF00"/>
              </a:solidFill>
              <a:miter lim="800000"/>
              <a:headEnd/>
              <a:tailEnd/>
            </a:ln>
            <a:effectLst/>
          </p:spPr>
          <p:txBody>
            <a:bodyPr wrap="none" anchor="ctr"/>
            <a:lstStyle/>
            <a:p>
              <a:pPr>
                <a:defRPr/>
              </a:pPr>
              <a:endParaRPr lang="zh-CN" altLang="en-US">
                <a:latin typeface="+mn-lt"/>
                <a:ea typeface="仿宋_GB2312"/>
              </a:endParaRPr>
            </a:p>
          </p:txBody>
        </p:sp>
        <p:sp>
          <p:nvSpPr>
            <p:cNvPr id="7203" name="Text Box 46"/>
            <p:cNvSpPr txBox="1">
              <a:spLocks noChangeArrowheads="1"/>
            </p:cNvSpPr>
            <p:nvPr/>
          </p:nvSpPr>
          <p:spPr bwMode="auto">
            <a:xfrm>
              <a:off x="4371" y="236"/>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FF"/>
                  </a:solidFill>
                  <a:latin typeface="+mn-lt"/>
                  <a:ea typeface="仿宋_GB2312"/>
                </a:rPr>
                <a:t>I</a:t>
              </a:r>
            </a:p>
          </p:txBody>
        </p:sp>
        <p:sp>
          <p:nvSpPr>
            <p:cNvPr id="7204" name="Line 47"/>
            <p:cNvSpPr>
              <a:spLocks noChangeShapeType="1"/>
            </p:cNvSpPr>
            <p:nvPr/>
          </p:nvSpPr>
          <p:spPr bwMode="auto">
            <a:xfrm flipV="1">
              <a:off x="4672" y="236"/>
              <a:ext cx="0" cy="2118"/>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05" name="Line 48"/>
            <p:cNvSpPr>
              <a:spLocks noChangeShapeType="1"/>
            </p:cNvSpPr>
            <p:nvPr/>
          </p:nvSpPr>
          <p:spPr bwMode="auto">
            <a:xfrm>
              <a:off x="4675" y="555"/>
              <a:ext cx="721" cy="1106"/>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
          <p:nvSpPr>
            <p:cNvPr id="7206" name="Line 49"/>
            <p:cNvSpPr>
              <a:spLocks noChangeShapeType="1"/>
            </p:cNvSpPr>
            <p:nvPr/>
          </p:nvSpPr>
          <p:spPr bwMode="auto">
            <a:xfrm flipV="1">
              <a:off x="4684" y="1654"/>
              <a:ext cx="712" cy="49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7180" name="Object 50"/>
            <p:cNvGraphicFramePr>
              <a:graphicFrameLocks noChangeAspect="1"/>
            </p:cNvGraphicFramePr>
            <p:nvPr/>
          </p:nvGraphicFramePr>
          <p:xfrm>
            <a:off x="4719" y="1664"/>
            <a:ext cx="233" cy="304"/>
          </p:xfrm>
          <a:graphic>
            <a:graphicData uri="http://schemas.openxmlformats.org/presentationml/2006/ole">
              <mc:AlternateContent xmlns:mc="http://schemas.openxmlformats.org/markup-compatibility/2006">
                <mc:Choice xmlns:v="urn:schemas-microsoft-com:vml" Requires="v">
                  <p:oleObj spid="_x0000_s7216" name="Equation" r:id="rId24" imgW="164880" imgH="215640" progId="Equation.3">
                    <p:embed/>
                  </p:oleObj>
                </mc:Choice>
                <mc:Fallback>
                  <p:oleObj name="Equation" r:id="rId24" imgW="16488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19" y="1664"/>
                          <a:ext cx="233"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1" name="Object 51"/>
            <p:cNvGraphicFramePr>
              <a:graphicFrameLocks noChangeAspect="1"/>
            </p:cNvGraphicFramePr>
            <p:nvPr/>
          </p:nvGraphicFramePr>
          <p:xfrm>
            <a:off x="4764" y="316"/>
            <a:ext cx="266" cy="349"/>
          </p:xfrm>
          <a:graphic>
            <a:graphicData uri="http://schemas.openxmlformats.org/presentationml/2006/ole">
              <mc:AlternateContent xmlns:mc="http://schemas.openxmlformats.org/markup-compatibility/2006">
                <mc:Choice xmlns:v="urn:schemas-microsoft-com:vml" Requires="v">
                  <p:oleObj spid="_x0000_s7217" name="Equation" r:id="rId26" imgW="164880" imgH="215640" progId="Equation.3">
                    <p:embed/>
                  </p:oleObj>
                </mc:Choice>
                <mc:Fallback>
                  <p:oleObj name="Equation" r:id="rId26" imgW="164880" imgH="215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764" y="316"/>
                          <a:ext cx="266"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07" name="Group 52"/>
            <p:cNvGrpSpPr>
              <a:grpSpLocks/>
            </p:cNvGrpSpPr>
            <p:nvPr/>
          </p:nvGrpSpPr>
          <p:grpSpPr bwMode="auto">
            <a:xfrm>
              <a:off x="5319" y="1625"/>
              <a:ext cx="253" cy="369"/>
              <a:chOff x="4981" y="3408"/>
              <a:chExt cx="272" cy="373"/>
            </a:xfrm>
          </p:grpSpPr>
          <p:sp>
            <p:nvSpPr>
              <p:cNvPr id="7210" name="Oval 53"/>
              <p:cNvSpPr>
                <a:spLocks noChangeArrowheads="1"/>
              </p:cNvSpPr>
              <p:nvPr/>
            </p:nvSpPr>
            <p:spPr bwMode="auto">
              <a:xfrm>
                <a:off x="5033" y="3408"/>
                <a:ext cx="48" cy="48"/>
              </a:xfrm>
              <a:prstGeom prst="ellipse">
                <a:avLst/>
              </a:prstGeom>
              <a:solidFill>
                <a:schemeClr val="accent1"/>
              </a:solidFill>
              <a:ln w="9525">
                <a:solidFill>
                  <a:schemeClr val="accent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7211" name="Text Box 54"/>
              <p:cNvSpPr txBox="1">
                <a:spLocks noChangeArrowheads="1"/>
              </p:cNvSpPr>
              <p:nvPr/>
            </p:nvSpPr>
            <p:spPr bwMode="auto">
              <a:xfrm>
                <a:off x="4981" y="3450"/>
                <a:ext cx="272"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mn-lt"/>
                    <a:ea typeface="仿宋_GB2312"/>
                  </a:rPr>
                  <a:t>P</a:t>
                </a:r>
              </a:p>
            </p:txBody>
          </p:sp>
        </p:grpSp>
        <p:sp>
          <p:nvSpPr>
            <p:cNvPr id="7208" name="Arc 55"/>
            <p:cNvSpPr>
              <a:spLocks/>
            </p:cNvSpPr>
            <p:nvPr/>
          </p:nvSpPr>
          <p:spPr bwMode="auto">
            <a:xfrm rot="-6926437">
              <a:off x="4676" y="1937"/>
              <a:ext cx="158" cy="176"/>
            </a:xfrm>
            <a:custGeom>
              <a:avLst/>
              <a:gdLst>
                <a:gd name="T0" fmla="*/ 0 w 18698"/>
                <a:gd name="T1" fmla="*/ 0 h 20930"/>
                <a:gd name="T2" fmla="*/ 0 w 18698"/>
                <a:gd name="T3" fmla="*/ 0 h 20930"/>
                <a:gd name="T4" fmla="*/ 0 w 18698"/>
                <a:gd name="T5" fmla="*/ 0 h 20930"/>
                <a:gd name="T6" fmla="*/ 0 60000 65536"/>
                <a:gd name="T7" fmla="*/ 0 60000 65536"/>
                <a:gd name="T8" fmla="*/ 0 60000 65536"/>
                <a:gd name="T9" fmla="*/ 0 w 18698"/>
                <a:gd name="T10" fmla="*/ 0 h 20930"/>
                <a:gd name="T11" fmla="*/ 18698 w 18698"/>
                <a:gd name="T12" fmla="*/ 20930 h 20930"/>
              </a:gdLst>
              <a:ahLst/>
              <a:cxnLst>
                <a:cxn ang="T6">
                  <a:pos x="T0" y="T1"/>
                </a:cxn>
                <a:cxn ang="T7">
                  <a:pos x="T2" y="T3"/>
                </a:cxn>
                <a:cxn ang="T8">
                  <a:pos x="T4" y="T5"/>
                </a:cxn>
              </a:cxnLst>
              <a:rect l="T9" t="T10" r="T11" b="T12"/>
              <a:pathLst>
                <a:path w="18698" h="20930" fill="none" extrusionOk="0">
                  <a:moveTo>
                    <a:pt x="18698" y="10814"/>
                  </a:moveTo>
                  <a:cubicBezTo>
                    <a:pt x="15787" y="15846"/>
                    <a:pt x="10971" y="19493"/>
                    <a:pt x="5338" y="20930"/>
                  </a:cubicBezTo>
                </a:path>
                <a:path w="18698" h="20930" stroke="0" extrusionOk="0">
                  <a:moveTo>
                    <a:pt x="18698" y="10814"/>
                  </a:moveTo>
                  <a:cubicBezTo>
                    <a:pt x="15787" y="15846"/>
                    <a:pt x="10971" y="19493"/>
                    <a:pt x="5338" y="20930"/>
                  </a:cubicBezTo>
                  <a:lnTo>
                    <a:pt x="0"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lt"/>
                <a:ea typeface="仿宋_GB2312"/>
              </a:endParaRPr>
            </a:p>
          </p:txBody>
        </p:sp>
        <p:sp>
          <p:nvSpPr>
            <p:cNvPr id="7209" name="Arc 56"/>
            <p:cNvSpPr>
              <a:spLocks/>
            </p:cNvSpPr>
            <p:nvPr/>
          </p:nvSpPr>
          <p:spPr bwMode="auto">
            <a:xfrm rot="-5055339">
              <a:off x="4578" y="457"/>
              <a:ext cx="218" cy="182"/>
            </a:xfrm>
            <a:custGeom>
              <a:avLst/>
              <a:gdLst>
                <a:gd name="T0" fmla="*/ 0 w 25726"/>
                <a:gd name="T1" fmla="*/ 0 h 21600"/>
                <a:gd name="T2" fmla="*/ 0 w 25726"/>
                <a:gd name="T3" fmla="*/ 0 h 21600"/>
                <a:gd name="T4" fmla="*/ 0 w 25726"/>
                <a:gd name="T5" fmla="*/ 0 h 21600"/>
                <a:gd name="T6" fmla="*/ 0 60000 65536"/>
                <a:gd name="T7" fmla="*/ 0 60000 65536"/>
                <a:gd name="T8" fmla="*/ 0 60000 65536"/>
                <a:gd name="T9" fmla="*/ 0 w 25726"/>
                <a:gd name="T10" fmla="*/ 0 h 21600"/>
                <a:gd name="T11" fmla="*/ 25726 w 25726"/>
                <a:gd name="T12" fmla="*/ 21600 h 21600"/>
              </a:gdLst>
              <a:ahLst/>
              <a:cxnLst>
                <a:cxn ang="T6">
                  <a:pos x="T0" y="T1"/>
                </a:cxn>
                <a:cxn ang="T7">
                  <a:pos x="T2" y="T3"/>
                </a:cxn>
                <a:cxn ang="T8">
                  <a:pos x="T4" y="T5"/>
                </a:cxn>
              </a:cxnLst>
              <a:rect l="T9" t="T10" r="T11" b="T12"/>
              <a:pathLst>
                <a:path w="25726" h="21600" fill="none" extrusionOk="0">
                  <a:moveTo>
                    <a:pt x="25726" y="8584"/>
                  </a:moveTo>
                  <a:cubicBezTo>
                    <a:pt x="22304" y="16485"/>
                    <a:pt x="14515" y="21599"/>
                    <a:pt x="5905" y="21600"/>
                  </a:cubicBezTo>
                  <a:cubicBezTo>
                    <a:pt x="3908" y="21600"/>
                    <a:pt x="1920" y="21323"/>
                    <a:pt x="-1" y="20777"/>
                  </a:cubicBezTo>
                </a:path>
                <a:path w="25726" h="21600" stroke="0" extrusionOk="0">
                  <a:moveTo>
                    <a:pt x="25726" y="8584"/>
                  </a:moveTo>
                  <a:cubicBezTo>
                    <a:pt x="22304" y="16485"/>
                    <a:pt x="14515" y="21599"/>
                    <a:pt x="5905" y="21600"/>
                  </a:cubicBezTo>
                  <a:cubicBezTo>
                    <a:pt x="3908" y="21600"/>
                    <a:pt x="1920" y="21323"/>
                    <a:pt x="-1" y="20777"/>
                  </a:cubicBezTo>
                  <a:lnTo>
                    <a:pt x="5905"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lt"/>
                <a:ea typeface="仿宋_GB2312"/>
              </a:endParaRPr>
            </a:p>
          </p:txBody>
        </p:sp>
      </p:grpSp>
      <p:sp>
        <p:nvSpPr>
          <p:cNvPr id="2151481" name="Oval 57"/>
          <p:cNvSpPr>
            <a:spLocks noChangeArrowheads="1"/>
          </p:cNvSpPr>
          <p:nvPr/>
        </p:nvSpPr>
        <p:spPr bwMode="auto">
          <a:xfrm>
            <a:off x="6338888" y="1527175"/>
            <a:ext cx="2133600" cy="609600"/>
          </a:xfrm>
          <a:prstGeom prst="ellipse">
            <a:avLst/>
          </a:prstGeom>
          <a:noFill/>
          <a:ln w="38100">
            <a:solidFill>
              <a:srgbClr val="CC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sp>
        <p:nvSpPr>
          <p:cNvPr id="2151482" name="Text Box 58"/>
          <p:cNvSpPr txBox="1">
            <a:spLocks noChangeArrowheads="1"/>
          </p:cNvSpPr>
          <p:nvPr/>
        </p:nvSpPr>
        <p:spPr bwMode="auto">
          <a:xfrm>
            <a:off x="2916238" y="2735263"/>
            <a:ext cx="3240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mn-lt"/>
                <a:ea typeface="仿宋_GB2312"/>
              </a:rPr>
              <a:t>方向：</a:t>
            </a:r>
            <a:r>
              <a:rPr kumimoji="1" lang="zh-CN" altLang="en-US" sz="2400" b="1" i="1">
                <a:solidFill>
                  <a:schemeClr val="bg1"/>
                </a:solidFill>
                <a:latin typeface="+mn-lt"/>
                <a:ea typeface="仿宋_GB2312"/>
              </a:rPr>
              <a:t>右螺旋法则</a:t>
            </a:r>
          </a:p>
        </p:txBody>
      </p:sp>
      <p:sp>
        <p:nvSpPr>
          <p:cNvPr id="2151483" name="Line 59"/>
          <p:cNvSpPr>
            <a:spLocks noChangeShapeType="1"/>
          </p:cNvSpPr>
          <p:nvPr/>
        </p:nvSpPr>
        <p:spPr bwMode="auto">
          <a:xfrm flipV="1">
            <a:off x="7677150" y="1958975"/>
            <a:ext cx="1125538" cy="174625"/>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spTree>
    <p:extLst>
      <p:ext uri="{BB962C8B-B14F-4D97-AF65-F5344CB8AC3E}">
        <p14:creationId xmlns:p14="http://schemas.microsoft.com/office/powerpoint/2010/main" val="21792179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1466"/>
                                        </p:tgtEl>
                                        <p:attrNameLst>
                                          <p:attrName>style.visibility</p:attrName>
                                        </p:attrNameLst>
                                      </p:cBhvr>
                                      <p:to>
                                        <p:strVal val="visible"/>
                                      </p:to>
                                    </p:set>
                                    <p:animEffect transition="in" filter="dissolve">
                                      <p:cBhvr>
                                        <p:cTn id="7" dur="500"/>
                                        <p:tgtEl>
                                          <p:spTgt spid="215146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1465"/>
                                        </p:tgtEl>
                                        <p:attrNameLst>
                                          <p:attrName>style.visibility</p:attrName>
                                        </p:attrNameLst>
                                      </p:cBhvr>
                                      <p:to>
                                        <p:strVal val="visible"/>
                                      </p:to>
                                    </p:set>
                                    <p:animEffect transition="in" filter="wipe(left)">
                                      <p:cBhvr>
                                        <p:cTn id="11" dur="500"/>
                                        <p:tgtEl>
                                          <p:spTgt spid="2151465"/>
                                        </p:tgtEl>
                                      </p:cBhvr>
                                    </p:animEffect>
                                  </p:childTnLst>
                                </p:cTn>
                              </p:par>
                            </p:childTnLst>
                          </p:cTn>
                        </p:par>
                        <p:par>
                          <p:cTn id="12" fill="hold" nodeType="afterGroup">
                            <p:stCondLst>
                              <p:cond delay="1000"/>
                            </p:stCondLst>
                            <p:childTnLst>
                              <p:par>
                                <p:cTn id="13" presetID="4" presetClass="entr" presetSubtype="3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ox(out)">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51431"/>
                                        </p:tgtEl>
                                        <p:attrNameLst>
                                          <p:attrName>style.visibility</p:attrName>
                                        </p:attrNameLst>
                                      </p:cBhvr>
                                      <p:to>
                                        <p:strVal val="visible"/>
                                      </p:to>
                                    </p:set>
                                    <p:animEffect transition="in" filter="wipe(left)">
                                      <p:cBhvr>
                                        <p:cTn id="20" dur="500"/>
                                        <p:tgtEl>
                                          <p:spTgt spid="2151431"/>
                                        </p:tgtEl>
                                      </p:cBhvr>
                                    </p:animEffect>
                                  </p:childTnLst>
                                </p:cTn>
                              </p:par>
                            </p:childTnLst>
                          </p:cTn>
                        </p:par>
                        <p:par>
                          <p:cTn id="21" fill="hold" nodeType="afterGroup">
                            <p:stCondLst>
                              <p:cond delay="500"/>
                            </p:stCondLst>
                            <p:childTnLst>
                              <p:par>
                                <p:cTn id="22" presetID="5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strVal val="#ppt_w*0.70"/>
                                          </p:val>
                                        </p:tav>
                                        <p:tav tm="100000">
                                          <p:val>
                                            <p:strVal val="#ppt_w"/>
                                          </p:val>
                                        </p:tav>
                                      </p:tavLst>
                                    </p:anim>
                                    <p:anim calcmode="lin" valueType="num">
                                      <p:cBhvr>
                                        <p:cTn id="25" dur="1000" fill="hold"/>
                                        <p:tgtEl>
                                          <p:spTgt spid="2"/>
                                        </p:tgtEl>
                                        <p:attrNameLst>
                                          <p:attrName>ppt_h</p:attrName>
                                        </p:attrNameLst>
                                      </p:cBhvr>
                                      <p:tavLst>
                                        <p:tav tm="0">
                                          <p:val>
                                            <p:strVal val="#ppt_h"/>
                                          </p:val>
                                        </p:tav>
                                        <p:tav tm="100000">
                                          <p:val>
                                            <p:strVal val="#ppt_h"/>
                                          </p:val>
                                        </p:tav>
                                      </p:tavLst>
                                    </p:anim>
                                    <p:animEffect transition="in" filter="fade">
                                      <p:cBhvr>
                                        <p:cTn id="26" dur="10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51433"/>
                                        </p:tgtEl>
                                        <p:attrNameLst>
                                          <p:attrName>style.visibility</p:attrName>
                                        </p:attrNameLst>
                                      </p:cBhvr>
                                      <p:to>
                                        <p:strVal val="visible"/>
                                      </p:to>
                                    </p:set>
                                    <p:animEffect transition="in" filter="wipe(left)">
                                      <p:cBhvr>
                                        <p:cTn id="31" dur="500"/>
                                        <p:tgtEl>
                                          <p:spTgt spid="21514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151434"/>
                                        </p:tgtEl>
                                        <p:attrNameLst>
                                          <p:attrName>style.visibility</p:attrName>
                                        </p:attrNameLst>
                                      </p:cBhvr>
                                      <p:to>
                                        <p:strVal val="visible"/>
                                      </p:to>
                                    </p:set>
                                    <p:animEffect transition="in" filter="wipe(left)">
                                      <p:cBhvr>
                                        <p:cTn id="36" dur="500"/>
                                        <p:tgtEl>
                                          <p:spTgt spid="215143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151435"/>
                                        </p:tgtEl>
                                        <p:attrNameLst>
                                          <p:attrName>style.visibility</p:attrName>
                                        </p:attrNameLst>
                                      </p:cBhvr>
                                      <p:to>
                                        <p:strVal val="visible"/>
                                      </p:to>
                                    </p:set>
                                    <p:animEffect transition="in" filter="wipe(left)">
                                      <p:cBhvr>
                                        <p:cTn id="41" dur="500"/>
                                        <p:tgtEl>
                                          <p:spTgt spid="215143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151482"/>
                                        </p:tgtEl>
                                        <p:attrNameLst>
                                          <p:attrName>style.visibility</p:attrName>
                                        </p:attrNameLst>
                                      </p:cBhvr>
                                      <p:to>
                                        <p:strVal val="visible"/>
                                      </p:to>
                                    </p:set>
                                    <p:animEffect transition="in" filter="wipe(left)">
                                      <p:cBhvr>
                                        <p:cTn id="46" dur="500"/>
                                        <p:tgtEl>
                                          <p:spTgt spid="2151482"/>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151445"/>
                                        </p:tgtEl>
                                        <p:attrNameLst>
                                          <p:attrName>style.visibility</p:attrName>
                                        </p:attrNameLst>
                                      </p:cBhvr>
                                      <p:to>
                                        <p:strVal val="visible"/>
                                      </p:to>
                                    </p:set>
                                    <p:animEffect transition="in" filter="wipe(left)">
                                      <p:cBhvr>
                                        <p:cTn id="50" dur="500"/>
                                        <p:tgtEl>
                                          <p:spTgt spid="2151445"/>
                                        </p:tgtEl>
                                      </p:cBhvr>
                                    </p:animEffect>
                                  </p:childTnLst>
                                </p:cTn>
                              </p:par>
                            </p:childTnLst>
                          </p:cTn>
                        </p:par>
                        <p:par>
                          <p:cTn id="51" fill="hold" nodeType="afterGroup">
                            <p:stCondLst>
                              <p:cond delay="1000"/>
                            </p:stCondLst>
                            <p:childTnLst>
                              <p:par>
                                <p:cTn id="52" presetID="3" presetClass="entr" presetSubtype="5" fill="hold" grpId="0" nodeType="afterEffect">
                                  <p:stCondLst>
                                    <p:cond delay="0"/>
                                  </p:stCondLst>
                                  <p:childTnLst>
                                    <p:set>
                                      <p:cBhvr>
                                        <p:cTn id="53" dur="1" fill="hold">
                                          <p:stCondLst>
                                            <p:cond delay="0"/>
                                          </p:stCondLst>
                                        </p:cTn>
                                        <p:tgtEl>
                                          <p:spTgt spid="2151481"/>
                                        </p:tgtEl>
                                        <p:attrNameLst>
                                          <p:attrName>style.visibility</p:attrName>
                                        </p:attrNameLst>
                                      </p:cBhvr>
                                      <p:to>
                                        <p:strVal val="visible"/>
                                      </p:to>
                                    </p:set>
                                    <p:animEffect transition="in" filter="blinds(vertical)">
                                      <p:cBhvr>
                                        <p:cTn id="54" dur="500"/>
                                        <p:tgtEl>
                                          <p:spTgt spid="215148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151483"/>
                                        </p:tgtEl>
                                        <p:attrNameLst>
                                          <p:attrName>style.visibility</p:attrName>
                                        </p:attrNameLst>
                                      </p:cBhvr>
                                      <p:to>
                                        <p:strVal val="visible"/>
                                      </p:to>
                                    </p:set>
                                    <p:animEffect transition="in" filter="wipe(left)">
                                      <p:cBhvr>
                                        <p:cTn id="59" dur="500"/>
                                        <p:tgtEl>
                                          <p:spTgt spid="2151483"/>
                                        </p:tgtEl>
                                      </p:cBhvr>
                                    </p:animEffect>
                                  </p:childTnLst>
                                </p:cTn>
                              </p:par>
                            </p:childTnLst>
                          </p:cTn>
                        </p:par>
                        <p:par>
                          <p:cTn id="60" fill="hold" nodeType="afterGroup">
                            <p:stCondLst>
                              <p:cond delay="500"/>
                            </p:stCondLst>
                            <p:childTnLst>
                              <p:par>
                                <p:cTn id="61" presetID="1" presetClass="entr" presetSubtype="0" fill="hold" nodeType="afterEffect">
                                  <p:stCondLst>
                                    <p:cond delay="0"/>
                                  </p:stCondLst>
                                  <p:childTnLst>
                                    <p:set>
                                      <p:cBhvr>
                                        <p:cTn id="62" dur="1" fill="hold">
                                          <p:stCondLst>
                                            <p:cond delay="499"/>
                                          </p:stCondLst>
                                        </p:cTn>
                                        <p:tgtEl>
                                          <p:spTgt spid="215143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51437"/>
                                        </p:tgtEl>
                                        <p:attrNameLst>
                                          <p:attrName>style.visibility</p:attrName>
                                        </p:attrNameLst>
                                      </p:cBhvr>
                                      <p:to>
                                        <p:strVal val="visible"/>
                                      </p:to>
                                    </p:set>
                                    <p:animEffect transition="in" filter="wipe(left)">
                                      <p:cBhvr>
                                        <p:cTn id="67" dur="500"/>
                                        <p:tgtEl>
                                          <p:spTgt spid="2151437"/>
                                        </p:tgtEl>
                                      </p:cBhvr>
                                    </p:animEffect>
                                  </p:childTnLst>
                                </p:cTn>
                              </p:par>
                            </p:childTnLst>
                          </p:cTn>
                        </p:par>
                        <p:par>
                          <p:cTn id="68" fill="hold" nodeType="afterGroup">
                            <p:stCondLst>
                              <p:cond delay="500"/>
                            </p:stCondLst>
                            <p:childTnLst>
                              <p:par>
                                <p:cTn id="69" presetID="4" presetClass="entr" presetSubtype="32"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box(out)">
                                      <p:cBhvr>
                                        <p:cTn id="71" dur="500"/>
                                        <p:tgtEl>
                                          <p:spTgt spid="3"/>
                                        </p:tgtEl>
                                      </p:cBhvr>
                                    </p:animEffect>
                                  </p:childTnLst>
                                </p:cTn>
                              </p:par>
                            </p:childTnLst>
                          </p:cTn>
                        </p:par>
                        <p:par>
                          <p:cTn id="72" fill="hold" nodeType="afterGroup">
                            <p:stCondLst>
                              <p:cond delay="1000"/>
                            </p:stCondLst>
                            <p:childTnLst>
                              <p:par>
                                <p:cTn id="73" presetID="22" presetClass="entr" presetSubtype="2" fill="hold" grpId="0" nodeType="afterEffect">
                                  <p:stCondLst>
                                    <p:cond delay="0"/>
                                  </p:stCondLst>
                                  <p:childTnLst>
                                    <p:set>
                                      <p:cBhvr>
                                        <p:cTn id="74" dur="1" fill="hold">
                                          <p:stCondLst>
                                            <p:cond delay="0"/>
                                          </p:stCondLst>
                                        </p:cTn>
                                        <p:tgtEl>
                                          <p:spTgt spid="2151451"/>
                                        </p:tgtEl>
                                        <p:attrNameLst>
                                          <p:attrName>style.visibility</p:attrName>
                                        </p:attrNameLst>
                                      </p:cBhvr>
                                      <p:to>
                                        <p:strVal val="visible"/>
                                      </p:to>
                                    </p:set>
                                    <p:animEffect transition="in" filter="wipe(right)">
                                      <p:cBhvr>
                                        <p:cTn id="75" dur="500"/>
                                        <p:tgtEl>
                                          <p:spTgt spid="2151451"/>
                                        </p:tgtEl>
                                      </p:cBhvr>
                                    </p:animEffect>
                                  </p:childTnLst>
                                </p:cTn>
                              </p:par>
                            </p:childTnLst>
                          </p:cTn>
                        </p:par>
                        <p:par>
                          <p:cTn id="76" fill="hold" nodeType="afterGroup">
                            <p:stCondLst>
                              <p:cond delay="1500"/>
                            </p:stCondLst>
                            <p:childTnLst>
                              <p:par>
                                <p:cTn id="77" presetID="1" presetClass="entr" presetSubtype="0" fill="hold" grpId="0" nodeType="afterEffect">
                                  <p:stCondLst>
                                    <p:cond delay="0"/>
                                  </p:stCondLst>
                                  <p:childTnLst>
                                    <p:set>
                                      <p:cBhvr>
                                        <p:cTn id="78" dur="1" fill="hold">
                                          <p:stCondLst>
                                            <p:cond delay="499"/>
                                          </p:stCondLst>
                                        </p:cTn>
                                        <p:tgtEl>
                                          <p:spTgt spid="2151452"/>
                                        </p:tgtEl>
                                        <p:attrNameLst>
                                          <p:attrName>style.visibility</p:attrName>
                                        </p:attrNameLst>
                                      </p:cBhvr>
                                      <p:to>
                                        <p:strVal val="visible"/>
                                      </p:to>
                                    </p:set>
                                  </p:childTnLst>
                                </p:cTn>
                              </p:par>
                            </p:childTnLst>
                          </p:cTn>
                        </p:par>
                        <p:par>
                          <p:cTn id="79" fill="hold" nodeType="afterGroup">
                            <p:stCondLst>
                              <p:cond delay="2000"/>
                            </p:stCondLst>
                            <p:childTnLst>
                              <p:par>
                                <p:cTn id="80" presetID="22" presetClass="entr" presetSubtype="4" fill="hold" grpId="0" nodeType="afterEffect">
                                  <p:stCondLst>
                                    <p:cond delay="0"/>
                                  </p:stCondLst>
                                  <p:childTnLst>
                                    <p:set>
                                      <p:cBhvr>
                                        <p:cTn id="81" dur="1" fill="hold">
                                          <p:stCondLst>
                                            <p:cond delay="0"/>
                                          </p:stCondLst>
                                        </p:cTn>
                                        <p:tgtEl>
                                          <p:spTgt spid="2151453"/>
                                        </p:tgtEl>
                                        <p:attrNameLst>
                                          <p:attrName>style.visibility</p:attrName>
                                        </p:attrNameLst>
                                      </p:cBhvr>
                                      <p:to>
                                        <p:strVal val="visible"/>
                                      </p:to>
                                    </p:set>
                                    <p:animEffect transition="in" filter="wipe(down)">
                                      <p:cBhvr>
                                        <p:cTn id="82" dur="500"/>
                                        <p:tgtEl>
                                          <p:spTgt spid="215145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2" fill="hold" grpId="0" nodeType="clickEffect">
                                  <p:stCondLst>
                                    <p:cond delay="0"/>
                                  </p:stCondLst>
                                  <p:childTnLst>
                                    <p:set>
                                      <p:cBhvr>
                                        <p:cTn id="90" dur="1" fill="hold">
                                          <p:stCondLst>
                                            <p:cond delay="0"/>
                                          </p:stCondLst>
                                        </p:cTn>
                                        <p:tgtEl>
                                          <p:spTgt spid="2151463"/>
                                        </p:tgtEl>
                                        <p:attrNameLst>
                                          <p:attrName>style.visibility</p:attrName>
                                        </p:attrNameLst>
                                      </p:cBhvr>
                                      <p:to>
                                        <p:strVal val="visible"/>
                                      </p:to>
                                    </p:set>
                                    <p:animEffect transition="in" filter="wipe(right)">
                                      <p:cBhvr>
                                        <p:cTn id="91" dur="500"/>
                                        <p:tgtEl>
                                          <p:spTgt spid="2151463"/>
                                        </p:tgtEl>
                                      </p:cBhvr>
                                    </p:animEffect>
                                  </p:childTnLst>
                                </p:cTn>
                              </p:par>
                            </p:childTnLst>
                          </p:cTn>
                        </p:par>
                        <p:par>
                          <p:cTn id="92" fill="hold" nodeType="afterGroup">
                            <p:stCondLst>
                              <p:cond delay="500"/>
                            </p:stCondLst>
                            <p:childTnLst>
                              <p:par>
                                <p:cTn id="93" presetID="1" presetClass="entr" presetSubtype="0" fill="hold" nodeType="afterEffect">
                                  <p:stCondLst>
                                    <p:cond delay="0"/>
                                  </p:stCondLst>
                                  <p:childTnLst>
                                    <p:set>
                                      <p:cBhvr>
                                        <p:cTn id="94" dur="1" fill="hold">
                                          <p:stCondLst>
                                            <p:cond delay="499"/>
                                          </p:stCondLst>
                                        </p:cTn>
                                        <p:tgtEl>
                                          <p:spTgt spid="2151464"/>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151454"/>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2151455"/>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2151456"/>
                                        </p:tgtEl>
                                        <p:attrNameLst>
                                          <p:attrName>style.visibility</p:attrName>
                                        </p:attrNameLst>
                                      </p:cBhvr>
                                      <p:to>
                                        <p:strVal val="visible"/>
                                      </p:to>
                                    </p:set>
                                    <p:animEffect transition="in" filter="wipe(left)">
                                      <p:cBhvr>
                                        <p:cTn id="107" dur="500"/>
                                        <p:tgtEl>
                                          <p:spTgt spid="215145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151457"/>
                                        </p:tgtEl>
                                        <p:attrNameLst>
                                          <p:attrName>style.visibility</p:attrName>
                                        </p:attrNameLst>
                                      </p:cBhvr>
                                      <p:to>
                                        <p:strVal val="visible"/>
                                      </p:to>
                                    </p:set>
                                    <p:animEffect transition="in" filter="wipe(left)">
                                      <p:cBhvr>
                                        <p:cTn id="112" dur="500"/>
                                        <p:tgtEl>
                                          <p:spTgt spid="215145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2151458"/>
                                        </p:tgtEl>
                                        <p:attrNameLst>
                                          <p:attrName>style.visibility</p:attrName>
                                        </p:attrNameLst>
                                      </p:cBhvr>
                                      <p:to>
                                        <p:strVal val="visible"/>
                                      </p:to>
                                    </p:set>
                                    <p:animEffect transition="in" filter="wipe(left)">
                                      <p:cBhvr>
                                        <p:cTn id="117" dur="500"/>
                                        <p:tgtEl>
                                          <p:spTgt spid="215145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3" presetClass="entr" presetSubtype="16" fill="hold" nodeType="click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p:cTn id="122" dur="500" fill="hold"/>
                                        <p:tgtEl>
                                          <p:spTgt spid="5"/>
                                        </p:tgtEl>
                                        <p:attrNameLst>
                                          <p:attrName>ppt_w</p:attrName>
                                        </p:attrNameLst>
                                      </p:cBhvr>
                                      <p:tavLst>
                                        <p:tav tm="0">
                                          <p:val>
                                            <p:fltVal val="0"/>
                                          </p:val>
                                        </p:tav>
                                        <p:tav tm="100000">
                                          <p:val>
                                            <p:strVal val="#ppt_w"/>
                                          </p:val>
                                        </p:tav>
                                      </p:tavLst>
                                    </p:anim>
                                    <p:anim calcmode="lin" valueType="num">
                                      <p:cBhvr>
                                        <p:cTn id="123" dur="500" fill="hold"/>
                                        <p:tgtEl>
                                          <p:spTgt spid="5"/>
                                        </p:tgtEl>
                                        <p:attrNameLst>
                                          <p:attrName>ppt_h</p:attrName>
                                        </p:attrNameLst>
                                      </p:cBhvr>
                                      <p:tavLst>
                                        <p:tav tm="0">
                                          <p:val>
                                            <p:fltVal val="0"/>
                                          </p:val>
                                        </p:tav>
                                        <p:tav tm="100000">
                                          <p:val>
                                            <p:strVal val="#ppt_h"/>
                                          </p:val>
                                        </p:tav>
                                      </p:tavLst>
                                    </p:anim>
                                  </p:childTnLst>
                                </p:cTn>
                              </p:par>
                            </p:childTnLst>
                          </p:cTn>
                        </p:par>
                        <p:par>
                          <p:cTn id="124" fill="hold" nodeType="afterGroup">
                            <p:stCondLst>
                              <p:cond delay="500"/>
                            </p:stCondLst>
                            <p:childTnLst>
                              <p:par>
                                <p:cTn id="125" presetID="1" presetClass="entr" presetSubtype="0" fill="hold" nodeType="afterEffect">
                                  <p:stCondLst>
                                    <p:cond delay="0"/>
                                  </p:stCondLst>
                                  <p:childTnLst>
                                    <p:set>
                                      <p:cBhvr>
                                        <p:cTn id="126" dur="1" fill="hold">
                                          <p:stCondLst>
                                            <p:cond delay="499"/>
                                          </p:stCondLst>
                                        </p:cTn>
                                        <p:tgtEl>
                                          <p:spTgt spid="2151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431" grpId="0" autoUpdateAnimBg="0"/>
      <p:bldP spid="2151437" grpId="0" autoUpdateAnimBg="0"/>
      <p:bldP spid="2151451" grpId="0" animBg="1"/>
      <p:bldP spid="2151452" grpId="0" autoUpdateAnimBg="0"/>
      <p:bldP spid="2151453" grpId="0" animBg="1"/>
      <p:bldP spid="2151454" grpId="0" autoUpdateAnimBg="0"/>
      <p:bldP spid="2151455" grpId="0" autoUpdateAnimBg="0"/>
      <p:bldP spid="2151463" grpId="0" animBg="1"/>
      <p:bldP spid="2151465" grpId="0" autoUpdateAnimBg="0"/>
      <p:bldP spid="2151466" grpId="0" animBg="1"/>
      <p:bldP spid="2151481" grpId="0" animBg="1"/>
      <p:bldP spid="2151482" grpId="0" autoUpdateAnimBg="0"/>
      <p:bldP spid="215148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9"/>
          <p:cNvGraphicFramePr>
            <a:graphicFrameLocks noChangeAspect="1"/>
          </p:cNvGraphicFramePr>
          <p:nvPr>
            <p:extLst>
              <p:ext uri="{D42A27DB-BD31-4B8C-83A1-F6EECF244321}">
                <p14:modId xmlns:p14="http://schemas.microsoft.com/office/powerpoint/2010/main" val="416259679"/>
              </p:ext>
            </p:extLst>
          </p:nvPr>
        </p:nvGraphicFramePr>
        <p:xfrm>
          <a:off x="3303588" y="360363"/>
          <a:ext cx="2117725" cy="881062"/>
        </p:xfrm>
        <a:graphic>
          <a:graphicData uri="http://schemas.openxmlformats.org/presentationml/2006/ole">
            <mc:AlternateContent xmlns:mc="http://schemas.openxmlformats.org/markup-compatibility/2006">
              <mc:Choice xmlns:v="urn:schemas-microsoft-com:vml" Requires="v">
                <p:oleObj spid="_x0000_s8260" name="Equation" r:id="rId3" imgW="1002960" imgH="419040" progId="Equation.DSMT4">
                  <p:embed/>
                </p:oleObj>
              </mc:Choice>
              <mc:Fallback>
                <p:oleObj name="Equation" r:id="rId3" imgW="1002960" imgH="419040" progId="Equation.DSMT4">
                  <p:embed/>
                  <p:pic>
                    <p:nvPicPr>
                      <p:cNvPr id="0" name=""/>
                      <p:cNvPicPr>
                        <a:picLocks noChangeAspect="1" noChangeArrowheads="1"/>
                      </p:cNvPicPr>
                      <p:nvPr/>
                    </p:nvPicPr>
                    <p:blipFill>
                      <a:blip r:embed="rId4"/>
                      <a:srcRect/>
                      <a:stretch>
                        <a:fillRect/>
                      </a:stretch>
                    </p:blipFill>
                    <p:spPr bwMode="auto">
                      <a:xfrm>
                        <a:off x="3303588" y="360363"/>
                        <a:ext cx="2117725" cy="881062"/>
                      </a:xfrm>
                      <a:prstGeom prst="rect">
                        <a:avLst/>
                      </a:prstGeom>
                      <a:solidFill>
                        <a:srgbClr val="009999"/>
                      </a:solidFill>
                      <a:ln w="19050">
                        <a:solidFill>
                          <a:srgbClr val="66FFFF"/>
                        </a:solidFill>
                        <a:miter lim="800000"/>
                        <a:headEnd/>
                        <a:tailEnd/>
                      </a:ln>
                    </p:spPr>
                  </p:pic>
                </p:oleObj>
              </mc:Fallback>
            </mc:AlternateContent>
          </a:graphicData>
        </a:graphic>
      </p:graphicFrame>
      <p:grpSp>
        <p:nvGrpSpPr>
          <p:cNvPr id="2" name="Group 58"/>
          <p:cNvGrpSpPr>
            <a:grpSpLocks/>
          </p:cNvGrpSpPr>
          <p:nvPr/>
        </p:nvGrpSpPr>
        <p:grpSpPr bwMode="auto">
          <a:xfrm>
            <a:off x="5297488" y="223539"/>
            <a:ext cx="3560762" cy="4106863"/>
            <a:chOff x="3121" y="212"/>
            <a:chExt cx="2243" cy="2587"/>
          </a:xfrm>
        </p:grpSpPr>
        <p:sp>
          <p:nvSpPr>
            <p:cNvPr id="8243" name="Line 59"/>
            <p:cNvSpPr>
              <a:spLocks noChangeShapeType="1"/>
            </p:cNvSpPr>
            <p:nvPr/>
          </p:nvSpPr>
          <p:spPr bwMode="auto">
            <a:xfrm>
              <a:off x="3143" y="2371"/>
              <a:ext cx="0" cy="54"/>
            </a:xfrm>
            <a:prstGeom prst="line">
              <a:avLst/>
            </a:prstGeom>
            <a:noFill/>
            <a:ln w="9525">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8244"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 y="212"/>
              <a:ext cx="2243" cy="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5" name="Text Box 61"/>
            <p:cNvSpPr txBox="1">
              <a:spLocks noChangeArrowheads="1"/>
            </p:cNvSpPr>
            <p:nvPr/>
          </p:nvSpPr>
          <p:spPr bwMode="auto">
            <a:xfrm>
              <a:off x="3804" y="2472"/>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dirty="0">
                  <a:solidFill>
                    <a:srgbClr val="66FFFF"/>
                  </a:solidFill>
                  <a:latin typeface="Times New Roman" panose="02020603050405020304" pitchFamily="18" charset="0"/>
                </a:rPr>
                <a:t>I</a:t>
              </a:r>
            </a:p>
          </p:txBody>
        </p:sp>
        <p:sp>
          <p:nvSpPr>
            <p:cNvPr id="8246" name="Text Box 62"/>
            <p:cNvSpPr txBox="1">
              <a:spLocks noChangeArrowheads="1"/>
            </p:cNvSpPr>
            <p:nvPr/>
          </p:nvSpPr>
          <p:spPr bwMode="auto">
            <a:xfrm>
              <a:off x="3759" y="1951"/>
              <a:ext cx="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chemeClr val="bg1"/>
                  </a:solidFill>
                  <a:latin typeface="Times New Roman" panose="02020603050405020304" pitchFamily="18" charset="0"/>
                </a:rPr>
                <a:t>b</a:t>
              </a:r>
            </a:p>
          </p:txBody>
        </p:sp>
      </p:grpSp>
      <p:sp>
        <p:nvSpPr>
          <p:cNvPr id="2124863" name="Text Box 63"/>
          <p:cNvSpPr txBox="1">
            <a:spLocks noChangeArrowheads="1"/>
          </p:cNvSpPr>
          <p:nvPr/>
        </p:nvSpPr>
        <p:spPr bwMode="auto">
          <a:xfrm>
            <a:off x="323851" y="360064"/>
            <a:ext cx="2857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7200" indent="-457200" algn="l" eaLnBrk="1" hangingPunct="1">
              <a:buAutoNum type="arabicPeriod" startAt="2"/>
            </a:pPr>
            <a:r>
              <a:rPr kumimoji="1" lang="zh-CN" altLang="zh-CN" sz="2400" b="1" dirty="0">
                <a:solidFill>
                  <a:srgbClr val="66FFFF"/>
                </a:solidFill>
                <a:latin typeface="Times New Roman" panose="02020603050405020304" pitchFamily="18" charset="0"/>
                <a:ea typeface="仿宋_GB2312" pitchFamily="49" charset="-122"/>
              </a:rPr>
              <a:t>无限长载流平板</a:t>
            </a:r>
            <a:endParaRPr kumimoji="1" lang="en-US" altLang="zh-CN" sz="2400" b="1" dirty="0">
              <a:solidFill>
                <a:srgbClr val="66FFFF"/>
              </a:solidFill>
              <a:latin typeface="Times New Roman" panose="02020603050405020304" pitchFamily="18" charset="0"/>
              <a:ea typeface="仿宋_GB2312" pitchFamily="49" charset="-122"/>
            </a:endParaRPr>
          </a:p>
          <a:p>
            <a:pPr marL="0" indent="0" algn="l" eaLnBrk="1" hangingPunct="1"/>
            <a:r>
              <a:rPr kumimoji="1" lang="en-US" altLang="zh-CN" sz="2400" b="1" dirty="0">
                <a:solidFill>
                  <a:srgbClr val="66FFFF"/>
                </a:solidFill>
                <a:latin typeface="Times New Roman" panose="02020603050405020304" pitchFamily="18" charset="0"/>
                <a:ea typeface="仿宋_GB2312" pitchFamily="49" charset="-122"/>
              </a:rPr>
              <a:t>      </a:t>
            </a:r>
            <a:r>
              <a:rPr kumimoji="1" lang="zh-CN" altLang="en-US" sz="2400" b="1" dirty="0">
                <a:solidFill>
                  <a:srgbClr val="66FFFF"/>
                </a:solidFill>
                <a:latin typeface="Times New Roman" panose="02020603050405020304" pitchFamily="18" charset="0"/>
                <a:ea typeface="仿宋_GB2312" pitchFamily="49" charset="-122"/>
              </a:rPr>
              <a:t>中线上方的磁场</a:t>
            </a:r>
            <a:endParaRPr kumimoji="1" lang="zh-CN" altLang="en-US" sz="2400" b="1" i="1" dirty="0">
              <a:solidFill>
                <a:srgbClr val="66FFFF"/>
              </a:solidFill>
              <a:latin typeface="Times New Roman" panose="02020603050405020304" pitchFamily="18" charset="0"/>
            </a:endParaRPr>
          </a:p>
        </p:txBody>
      </p:sp>
      <p:sp>
        <p:nvSpPr>
          <p:cNvPr id="2124864" name="Text Box 64"/>
          <p:cNvSpPr txBox="1">
            <a:spLocks noChangeArrowheads="1"/>
          </p:cNvSpPr>
          <p:nvPr/>
        </p:nvSpPr>
        <p:spPr bwMode="auto">
          <a:xfrm>
            <a:off x="7251700" y="923627"/>
            <a:ext cx="36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P</a:t>
            </a:r>
          </a:p>
        </p:txBody>
      </p:sp>
      <p:pic>
        <p:nvPicPr>
          <p:cNvPr id="2124865" name="Picture 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3263" y="698202"/>
            <a:ext cx="15970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4866" name="Line 66"/>
          <p:cNvSpPr>
            <a:spLocks noChangeShapeType="1"/>
          </p:cNvSpPr>
          <p:nvPr/>
        </p:nvSpPr>
        <p:spPr bwMode="auto">
          <a:xfrm flipH="1">
            <a:off x="6600825" y="1123652"/>
            <a:ext cx="552450" cy="239712"/>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4867" name="AutoShape 67"/>
          <p:cNvSpPr>
            <a:spLocks noChangeArrowheads="1"/>
          </p:cNvSpPr>
          <p:nvPr/>
        </p:nvSpPr>
        <p:spPr bwMode="auto">
          <a:xfrm rot="-3783994">
            <a:off x="5636419" y="1373683"/>
            <a:ext cx="3378200" cy="1077912"/>
          </a:xfrm>
          <a:prstGeom prst="triangle">
            <a:avLst>
              <a:gd name="adj" fmla="val 70981"/>
            </a:avLst>
          </a:prstGeom>
          <a:solidFill>
            <a:schemeClr val="accent1">
              <a:alpha val="50195"/>
            </a:schemeClr>
          </a:solidFill>
          <a:ln w="9525">
            <a:solidFill>
              <a:srgbClr val="66FF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2124868" name="Picture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050" y="714077"/>
            <a:ext cx="2106613"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4869" name="Line 69"/>
          <p:cNvSpPr>
            <a:spLocks noChangeShapeType="1"/>
          </p:cNvSpPr>
          <p:nvPr/>
        </p:nvSpPr>
        <p:spPr bwMode="auto">
          <a:xfrm flipV="1">
            <a:off x="6686550" y="1125239"/>
            <a:ext cx="477838" cy="1381125"/>
          </a:xfrm>
          <a:prstGeom prst="line">
            <a:avLst/>
          </a:prstGeom>
          <a:noFill/>
          <a:ln w="28575">
            <a:solidFill>
              <a:srgbClr val="FFFF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4870" name="Line 70"/>
          <p:cNvSpPr>
            <a:spLocks noChangeShapeType="1"/>
          </p:cNvSpPr>
          <p:nvPr/>
        </p:nvSpPr>
        <p:spPr bwMode="auto">
          <a:xfrm flipH="1" flipV="1">
            <a:off x="6572250" y="777577"/>
            <a:ext cx="581025" cy="261937"/>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24871" name="AutoShape 71"/>
          <p:cNvSpPr>
            <a:spLocks noChangeArrowheads="1"/>
          </p:cNvSpPr>
          <p:nvPr/>
        </p:nvSpPr>
        <p:spPr bwMode="auto">
          <a:xfrm rot="-3783994">
            <a:off x="5631657" y="1365745"/>
            <a:ext cx="3378200" cy="1077913"/>
          </a:xfrm>
          <a:prstGeom prst="triangle">
            <a:avLst>
              <a:gd name="adj" fmla="val 70981"/>
            </a:avLst>
          </a:prstGeom>
          <a:solidFill>
            <a:schemeClr val="accent1">
              <a:alpha val="50195"/>
            </a:schemeClr>
          </a:solidFill>
          <a:ln w="9525">
            <a:solidFill>
              <a:srgbClr val="66FFFF"/>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124872" name="Line 72"/>
          <p:cNvSpPr>
            <a:spLocks noChangeShapeType="1"/>
          </p:cNvSpPr>
          <p:nvPr/>
        </p:nvSpPr>
        <p:spPr bwMode="auto">
          <a:xfrm flipH="1" flipV="1">
            <a:off x="7153275" y="1034752"/>
            <a:ext cx="485775" cy="1471612"/>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24873" name="Object 73"/>
          <p:cNvGraphicFramePr>
            <a:graphicFrameLocks noChangeAspect="1"/>
          </p:cNvGraphicFramePr>
          <p:nvPr/>
        </p:nvGraphicFramePr>
        <p:xfrm>
          <a:off x="6115050" y="410864"/>
          <a:ext cx="503238" cy="352425"/>
        </p:xfrm>
        <a:graphic>
          <a:graphicData uri="http://schemas.openxmlformats.org/presentationml/2006/ole">
            <mc:AlternateContent xmlns:mc="http://schemas.openxmlformats.org/markup-compatibility/2006">
              <mc:Choice xmlns:v="urn:schemas-microsoft-com:vml" Requires="v">
                <p:oleObj spid="_x0000_s8261" name="Equation" r:id="rId8" imgW="507960" imgH="355320" progId="Equation.3">
                  <p:embed/>
                </p:oleObj>
              </mc:Choice>
              <mc:Fallback>
                <p:oleObj name="Equation" r:id="rId8" imgW="507960" imgH="3553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050" y="410864"/>
                        <a:ext cx="5032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4874" name="Line 74"/>
          <p:cNvSpPr>
            <a:spLocks noChangeShapeType="1"/>
          </p:cNvSpPr>
          <p:nvPr/>
        </p:nvSpPr>
        <p:spPr bwMode="auto">
          <a:xfrm flipH="1">
            <a:off x="6161088" y="1080789"/>
            <a:ext cx="976312"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24875" name="Object 75"/>
          <p:cNvGraphicFramePr>
            <a:graphicFrameLocks noChangeAspect="1"/>
          </p:cNvGraphicFramePr>
          <p:nvPr/>
        </p:nvGraphicFramePr>
        <p:xfrm>
          <a:off x="5543550" y="785514"/>
          <a:ext cx="531813" cy="446088"/>
        </p:xfrm>
        <a:graphic>
          <a:graphicData uri="http://schemas.openxmlformats.org/presentationml/2006/ole">
            <mc:AlternateContent xmlns:mc="http://schemas.openxmlformats.org/markup-compatibility/2006">
              <mc:Choice xmlns:v="urn:schemas-microsoft-com:vml" Requires="v">
                <p:oleObj spid="_x0000_s8262" name="Equation" r:id="rId10" imgW="533160" imgH="444240" progId="Equation.3">
                  <p:embed/>
                </p:oleObj>
              </mc:Choice>
              <mc:Fallback>
                <p:oleObj name="Equation" r:id="rId10" imgW="533160" imgH="444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3550" y="785514"/>
                        <a:ext cx="53181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4876" name="Text Box 76"/>
          <p:cNvSpPr txBox="1">
            <a:spLocks noChangeArrowheads="1"/>
          </p:cNvSpPr>
          <p:nvPr/>
        </p:nvSpPr>
        <p:spPr bwMode="auto">
          <a:xfrm>
            <a:off x="539750" y="1584027"/>
            <a:ext cx="220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aphicFrame>
        <p:nvGraphicFramePr>
          <p:cNvPr id="2124877" name="Object 77"/>
          <p:cNvGraphicFramePr>
            <a:graphicFrameLocks noChangeAspect="1"/>
          </p:cNvGraphicFramePr>
          <p:nvPr>
            <p:extLst>
              <p:ext uri="{D42A27DB-BD31-4B8C-83A1-F6EECF244321}">
                <p14:modId xmlns:p14="http://schemas.microsoft.com/office/powerpoint/2010/main" val="1696579975"/>
              </p:ext>
            </p:extLst>
          </p:nvPr>
        </p:nvGraphicFramePr>
        <p:xfrm>
          <a:off x="1259632" y="1541164"/>
          <a:ext cx="1144588" cy="788988"/>
        </p:xfrm>
        <a:graphic>
          <a:graphicData uri="http://schemas.openxmlformats.org/presentationml/2006/ole">
            <mc:AlternateContent xmlns:mc="http://schemas.openxmlformats.org/markup-compatibility/2006">
              <mc:Choice xmlns:v="urn:schemas-microsoft-com:vml" Requires="v">
                <p:oleObj spid="_x0000_s8263" name="Equation" r:id="rId12" imgW="571320" imgH="393480" progId="Equation.DSMT4">
                  <p:embed/>
                </p:oleObj>
              </mc:Choice>
              <mc:Fallback>
                <p:oleObj name="Equation" r:id="rId12" imgW="571320" imgH="393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59632" y="1541164"/>
                        <a:ext cx="1144588"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78" name="Object 78"/>
          <p:cNvGraphicFramePr>
            <a:graphicFrameLocks noChangeAspect="1"/>
          </p:cNvGraphicFramePr>
          <p:nvPr>
            <p:extLst>
              <p:ext uri="{D42A27DB-BD31-4B8C-83A1-F6EECF244321}">
                <p14:modId xmlns:p14="http://schemas.microsoft.com/office/powerpoint/2010/main" val="217935712"/>
              </p:ext>
            </p:extLst>
          </p:nvPr>
        </p:nvGraphicFramePr>
        <p:xfrm>
          <a:off x="443632" y="2546350"/>
          <a:ext cx="2616200" cy="787400"/>
        </p:xfrm>
        <a:graphic>
          <a:graphicData uri="http://schemas.openxmlformats.org/presentationml/2006/ole">
            <mc:AlternateContent xmlns:mc="http://schemas.openxmlformats.org/markup-compatibility/2006">
              <mc:Choice xmlns:v="urn:schemas-microsoft-com:vml" Requires="v">
                <p:oleObj spid="_x0000_s8264" name="Equation" r:id="rId14" imgW="1307880" imgH="393480" progId="Equation.DSMT4">
                  <p:embed/>
                </p:oleObj>
              </mc:Choice>
              <mc:Fallback>
                <p:oleObj name="Equation" r:id="rId14" imgW="1307880" imgH="393480" progId="Equation.DSMT4">
                  <p:embed/>
                  <p:pic>
                    <p:nvPicPr>
                      <p:cNvPr id="0" name=""/>
                      <p:cNvPicPr>
                        <a:picLocks noChangeAspect="1" noChangeArrowheads="1"/>
                      </p:cNvPicPr>
                      <p:nvPr/>
                    </p:nvPicPr>
                    <p:blipFill>
                      <a:blip r:embed="rId15"/>
                      <a:srcRect/>
                      <a:stretch>
                        <a:fillRect/>
                      </a:stretch>
                    </p:blipFill>
                    <p:spPr bwMode="auto">
                      <a:xfrm>
                        <a:off x="443632" y="2546350"/>
                        <a:ext cx="26162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79" name="Object 79"/>
          <p:cNvGraphicFramePr>
            <a:graphicFrameLocks noChangeAspect="1"/>
          </p:cNvGraphicFramePr>
          <p:nvPr/>
        </p:nvGraphicFramePr>
        <p:xfrm>
          <a:off x="7181850" y="1741189"/>
          <a:ext cx="215900" cy="315913"/>
        </p:xfrm>
        <a:graphic>
          <a:graphicData uri="http://schemas.openxmlformats.org/presentationml/2006/ole">
            <mc:AlternateContent xmlns:mc="http://schemas.openxmlformats.org/markup-compatibility/2006">
              <mc:Choice xmlns:v="urn:schemas-microsoft-com:vml" Requires="v">
                <p:oleObj spid="_x0000_s8265" name="公式" r:id="rId16" imgW="228600" imgH="317160" progId="Equation.3">
                  <p:embed/>
                </p:oleObj>
              </mc:Choice>
              <mc:Fallback>
                <p:oleObj name="公式" r:id="rId16" imgW="228600" imgH="3171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81850" y="1741189"/>
                        <a:ext cx="215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880" name="Object 80"/>
          <p:cNvGraphicFramePr>
            <a:graphicFrameLocks noChangeAspect="1"/>
          </p:cNvGraphicFramePr>
          <p:nvPr/>
        </p:nvGraphicFramePr>
        <p:xfrm>
          <a:off x="755650" y="3687464"/>
          <a:ext cx="2005013" cy="558800"/>
        </p:xfrm>
        <a:graphic>
          <a:graphicData uri="http://schemas.openxmlformats.org/presentationml/2006/ole">
            <mc:AlternateContent xmlns:mc="http://schemas.openxmlformats.org/markup-compatibility/2006">
              <mc:Choice xmlns:v="urn:schemas-microsoft-com:vml" Requires="v">
                <p:oleObj spid="_x0000_s8266" name="公式" r:id="rId18" imgW="1002960" imgH="279360" progId="Equation.3">
                  <p:embed/>
                </p:oleObj>
              </mc:Choice>
              <mc:Fallback>
                <p:oleObj name="公式" r:id="rId18" imgW="1002960" imgH="27936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5650" y="3687464"/>
                        <a:ext cx="2005013"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81" name="Object 81"/>
          <p:cNvGraphicFramePr>
            <a:graphicFrameLocks noChangeAspect="1"/>
          </p:cNvGraphicFramePr>
          <p:nvPr/>
        </p:nvGraphicFramePr>
        <p:xfrm>
          <a:off x="2770188" y="3687464"/>
          <a:ext cx="1498600" cy="558800"/>
        </p:xfrm>
        <a:graphic>
          <a:graphicData uri="http://schemas.openxmlformats.org/presentationml/2006/ole">
            <mc:AlternateContent xmlns:mc="http://schemas.openxmlformats.org/markup-compatibility/2006">
              <mc:Choice xmlns:v="urn:schemas-microsoft-com:vml" Requires="v">
                <p:oleObj spid="_x0000_s8267" name="公式" r:id="rId20" imgW="749160" imgH="279360" progId="Equation.3">
                  <p:embed/>
                </p:oleObj>
              </mc:Choice>
              <mc:Fallback>
                <p:oleObj name="公式" r:id="rId20" imgW="749160" imgH="2793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70188" y="3687464"/>
                        <a:ext cx="1498600"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4882" name="Object 82"/>
          <p:cNvGraphicFramePr>
            <a:graphicFrameLocks noChangeAspect="1"/>
          </p:cNvGraphicFramePr>
          <p:nvPr/>
        </p:nvGraphicFramePr>
        <p:xfrm>
          <a:off x="2365375" y="5225752"/>
          <a:ext cx="2055813" cy="787400"/>
        </p:xfrm>
        <a:graphic>
          <a:graphicData uri="http://schemas.openxmlformats.org/presentationml/2006/ole">
            <mc:AlternateContent xmlns:mc="http://schemas.openxmlformats.org/markup-compatibility/2006">
              <mc:Choice xmlns:v="urn:schemas-microsoft-com:vml" Requires="v">
                <p:oleObj spid="_x0000_s8268" name="公式" r:id="rId22" imgW="1028520" imgH="393480" progId="Equation.3">
                  <p:embed/>
                </p:oleObj>
              </mc:Choice>
              <mc:Fallback>
                <p:oleObj name="公式" r:id="rId22" imgW="1028520" imgH="393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65375" y="5225752"/>
                        <a:ext cx="20558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83" name="Object 83"/>
          <p:cNvGraphicFramePr>
            <a:graphicFrameLocks noChangeAspect="1"/>
          </p:cNvGraphicFramePr>
          <p:nvPr/>
        </p:nvGraphicFramePr>
        <p:xfrm>
          <a:off x="4413250" y="5216227"/>
          <a:ext cx="2030413" cy="838200"/>
        </p:xfrm>
        <a:graphic>
          <a:graphicData uri="http://schemas.openxmlformats.org/presentationml/2006/ole">
            <mc:AlternateContent xmlns:mc="http://schemas.openxmlformats.org/markup-compatibility/2006">
              <mc:Choice xmlns:v="urn:schemas-microsoft-com:vml" Requires="v">
                <p:oleObj spid="_x0000_s8269" name="公式" r:id="rId24" imgW="1015920" imgH="419040" progId="Equation.3">
                  <p:embed/>
                </p:oleObj>
              </mc:Choice>
              <mc:Fallback>
                <p:oleObj name="公式" r:id="rId24" imgW="1015920" imgH="4190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3250" y="5216227"/>
                        <a:ext cx="20304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4884" name="Line 84"/>
          <p:cNvSpPr>
            <a:spLocks noChangeShapeType="1"/>
          </p:cNvSpPr>
          <p:nvPr/>
        </p:nvSpPr>
        <p:spPr bwMode="auto">
          <a:xfrm>
            <a:off x="7172325" y="1071264"/>
            <a:ext cx="914400" cy="1438275"/>
          </a:xfrm>
          <a:prstGeom prst="line">
            <a:avLst/>
          </a:prstGeom>
          <a:noFill/>
          <a:ln w="38100">
            <a:solidFill>
              <a:srgbClr val="66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24885" name="Object 85"/>
          <p:cNvGraphicFramePr>
            <a:graphicFrameLocks noChangeAspect="1"/>
          </p:cNvGraphicFramePr>
          <p:nvPr/>
        </p:nvGraphicFramePr>
        <p:xfrm>
          <a:off x="4997450" y="4320877"/>
          <a:ext cx="1878013" cy="787400"/>
        </p:xfrm>
        <a:graphic>
          <a:graphicData uri="http://schemas.openxmlformats.org/presentationml/2006/ole">
            <mc:AlternateContent xmlns:mc="http://schemas.openxmlformats.org/markup-compatibility/2006">
              <mc:Choice xmlns:v="urn:schemas-microsoft-com:vml" Requires="v">
                <p:oleObj spid="_x0000_s8270" name="公式" r:id="rId26" imgW="939600" imgH="393480" progId="Equation.3">
                  <p:embed/>
                </p:oleObj>
              </mc:Choice>
              <mc:Fallback>
                <p:oleObj name="公式" r:id="rId26" imgW="939600" imgH="3934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7450" y="4320877"/>
                        <a:ext cx="1878013"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4886" name="Object 86"/>
          <p:cNvGraphicFramePr>
            <a:graphicFrameLocks noChangeAspect="1"/>
          </p:cNvGraphicFramePr>
          <p:nvPr/>
        </p:nvGraphicFramePr>
        <p:xfrm>
          <a:off x="7331075" y="1247477"/>
          <a:ext cx="338138" cy="406400"/>
        </p:xfrm>
        <a:graphic>
          <a:graphicData uri="http://schemas.openxmlformats.org/presentationml/2006/ole">
            <mc:AlternateContent xmlns:mc="http://schemas.openxmlformats.org/markup-compatibility/2006">
              <mc:Choice xmlns:v="urn:schemas-microsoft-com:vml" Requires="v">
                <p:oleObj spid="_x0000_s8271" name="Equation" r:id="rId28" imgW="126720" imgH="152280" progId="Equation.3">
                  <p:embed/>
                </p:oleObj>
              </mc:Choice>
              <mc:Fallback>
                <p:oleObj name="Equation" r:id="rId28" imgW="126720" imgH="1522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331075" y="1247477"/>
                        <a:ext cx="33813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887" name="Object 87"/>
          <p:cNvGraphicFramePr>
            <a:graphicFrameLocks noChangeAspect="1"/>
          </p:cNvGraphicFramePr>
          <p:nvPr/>
        </p:nvGraphicFramePr>
        <p:xfrm>
          <a:off x="3062288" y="2546052"/>
          <a:ext cx="1725612" cy="838200"/>
        </p:xfrm>
        <a:graphic>
          <a:graphicData uri="http://schemas.openxmlformats.org/presentationml/2006/ole">
            <mc:AlternateContent xmlns:mc="http://schemas.openxmlformats.org/markup-compatibility/2006">
              <mc:Choice xmlns:v="urn:schemas-microsoft-com:vml" Requires="v">
                <p:oleObj spid="_x0000_s8272" name="公式" r:id="rId30" imgW="863280" imgH="419040" progId="Equation.3">
                  <p:embed/>
                </p:oleObj>
              </mc:Choice>
              <mc:Fallback>
                <p:oleObj name="公式" r:id="rId30" imgW="863280" imgH="41904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062288" y="2546052"/>
                        <a:ext cx="1725612"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4888" name="Object 88"/>
          <p:cNvGraphicFramePr>
            <a:graphicFrameLocks noChangeAspect="1"/>
          </p:cNvGraphicFramePr>
          <p:nvPr/>
        </p:nvGraphicFramePr>
        <p:xfrm>
          <a:off x="1812925" y="4225627"/>
          <a:ext cx="2513013" cy="887412"/>
        </p:xfrm>
        <a:graphic>
          <a:graphicData uri="http://schemas.openxmlformats.org/presentationml/2006/ole">
            <mc:AlternateContent xmlns:mc="http://schemas.openxmlformats.org/markup-compatibility/2006">
              <mc:Choice xmlns:v="urn:schemas-microsoft-com:vml" Requires="v">
                <p:oleObj spid="_x0000_s8273" name="公式" r:id="rId32" imgW="1257120" imgH="444240" progId="Equation.3">
                  <p:embed/>
                </p:oleObj>
              </mc:Choice>
              <mc:Fallback>
                <p:oleObj name="公式" r:id="rId32" imgW="1257120" imgH="44424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812925" y="4225627"/>
                        <a:ext cx="2513013"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89"/>
          <p:cNvGrpSpPr>
            <a:grpSpLocks/>
          </p:cNvGrpSpPr>
          <p:nvPr/>
        </p:nvGrpSpPr>
        <p:grpSpPr bwMode="auto">
          <a:xfrm>
            <a:off x="5505450" y="258464"/>
            <a:ext cx="3603625" cy="2833688"/>
            <a:chOff x="3248" y="240"/>
            <a:chExt cx="2270" cy="1785"/>
          </a:xfrm>
        </p:grpSpPr>
        <p:grpSp>
          <p:nvGrpSpPr>
            <p:cNvPr id="8236" name="Group 90"/>
            <p:cNvGrpSpPr>
              <a:grpSpLocks/>
            </p:cNvGrpSpPr>
            <p:nvPr/>
          </p:nvGrpSpPr>
          <p:grpSpPr bwMode="auto">
            <a:xfrm>
              <a:off x="3248" y="240"/>
              <a:ext cx="2270" cy="1785"/>
              <a:chOff x="3248" y="130"/>
              <a:chExt cx="2270" cy="1785"/>
            </a:xfrm>
          </p:grpSpPr>
          <p:grpSp>
            <p:nvGrpSpPr>
              <p:cNvPr id="8238" name="Group 91"/>
              <p:cNvGrpSpPr>
                <a:grpSpLocks/>
              </p:cNvGrpSpPr>
              <p:nvPr/>
            </p:nvGrpSpPr>
            <p:grpSpPr bwMode="auto">
              <a:xfrm>
                <a:off x="3248" y="344"/>
                <a:ext cx="2162" cy="1202"/>
                <a:chOff x="3402" y="102"/>
                <a:chExt cx="2162" cy="1202"/>
              </a:xfrm>
            </p:grpSpPr>
            <p:sp>
              <p:nvSpPr>
                <p:cNvPr id="8241" name="Line 92"/>
                <p:cNvSpPr>
                  <a:spLocks noChangeShapeType="1"/>
                </p:cNvSpPr>
                <p:nvPr/>
              </p:nvSpPr>
              <p:spPr bwMode="auto">
                <a:xfrm>
                  <a:off x="3402" y="1304"/>
                  <a:ext cx="2162"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42" name="Line 93"/>
                <p:cNvSpPr>
                  <a:spLocks noChangeShapeType="1"/>
                </p:cNvSpPr>
                <p:nvPr/>
              </p:nvSpPr>
              <p:spPr bwMode="auto">
                <a:xfrm flipV="1">
                  <a:off x="4456" y="102"/>
                  <a:ext cx="0" cy="1202"/>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39" name="Text Box 94"/>
              <p:cNvSpPr txBox="1">
                <a:spLocks noChangeArrowheads="1"/>
              </p:cNvSpPr>
              <p:nvPr/>
            </p:nvSpPr>
            <p:spPr bwMode="auto">
              <a:xfrm>
                <a:off x="5306" y="16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sp>
            <p:nvSpPr>
              <p:cNvPr id="8240" name="Text Box 95"/>
              <p:cNvSpPr txBox="1">
                <a:spLocks noChangeArrowheads="1"/>
              </p:cNvSpPr>
              <p:nvPr/>
            </p:nvSpPr>
            <p:spPr bwMode="auto">
              <a:xfrm>
                <a:off x="4310" y="130"/>
                <a:ext cx="2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y</a:t>
                </a:r>
              </a:p>
            </p:txBody>
          </p:sp>
        </p:grpSp>
        <p:sp>
          <p:nvSpPr>
            <p:cNvPr id="8237" name="Text Box 96"/>
            <p:cNvSpPr txBox="1">
              <a:spLocks noChangeArrowheads="1"/>
            </p:cNvSpPr>
            <p:nvPr/>
          </p:nvSpPr>
          <p:spPr bwMode="auto">
            <a:xfrm>
              <a:off x="4024" y="1595"/>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O</a:t>
              </a:r>
            </a:p>
          </p:txBody>
        </p:sp>
      </p:grpSp>
      <p:sp>
        <p:nvSpPr>
          <p:cNvPr id="2124897" name="Oval 97"/>
          <p:cNvSpPr>
            <a:spLocks noChangeArrowheads="1"/>
          </p:cNvSpPr>
          <p:nvPr/>
        </p:nvSpPr>
        <p:spPr bwMode="auto">
          <a:xfrm>
            <a:off x="7134225" y="1034752"/>
            <a:ext cx="88900" cy="88900"/>
          </a:xfrm>
          <a:prstGeom prst="ellipse">
            <a:avLst/>
          </a:prstGeom>
          <a:solidFill>
            <a:srgbClr val="FF33CC"/>
          </a:solidFill>
          <a:ln w="9525">
            <a:solidFill>
              <a:srgbClr val="FF33CC"/>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24898" name="Object 98"/>
          <p:cNvGraphicFramePr>
            <a:graphicFrameLocks noChangeAspect="1"/>
          </p:cNvGraphicFramePr>
          <p:nvPr/>
        </p:nvGraphicFramePr>
        <p:xfrm>
          <a:off x="6983413" y="3825577"/>
          <a:ext cx="366712" cy="317500"/>
        </p:xfrm>
        <a:graphic>
          <a:graphicData uri="http://schemas.openxmlformats.org/presentationml/2006/ole">
            <mc:AlternateContent xmlns:mc="http://schemas.openxmlformats.org/markup-compatibility/2006">
              <mc:Choice xmlns:v="urn:schemas-microsoft-com:vml" Requires="v">
                <p:oleObj spid="_x0000_s8274" name="Equation" r:id="rId34" imgW="368280" imgH="317160" progId="Equation.3">
                  <p:embed/>
                </p:oleObj>
              </mc:Choice>
              <mc:Fallback>
                <p:oleObj name="Equation" r:id="rId34" imgW="368280" imgH="31716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83413" y="3825577"/>
                        <a:ext cx="366712"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899" name="Object 99"/>
          <p:cNvGraphicFramePr>
            <a:graphicFrameLocks noChangeAspect="1"/>
          </p:cNvGraphicFramePr>
          <p:nvPr/>
        </p:nvGraphicFramePr>
        <p:xfrm>
          <a:off x="7183438" y="4305002"/>
          <a:ext cx="1801812" cy="838200"/>
        </p:xfrm>
        <a:graphic>
          <a:graphicData uri="http://schemas.openxmlformats.org/presentationml/2006/ole">
            <mc:AlternateContent xmlns:mc="http://schemas.openxmlformats.org/markup-compatibility/2006">
              <mc:Choice xmlns:v="urn:schemas-microsoft-com:vml" Requires="v">
                <p:oleObj spid="_x0000_s8275" name="公式" r:id="rId36" imgW="901440" imgH="419040" progId="Equation.3">
                  <p:embed/>
                </p:oleObj>
              </mc:Choice>
              <mc:Fallback>
                <p:oleObj name="公式" r:id="rId36" imgW="901440" imgH="41904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183438" y="4305002"/>
                        <a:ext cx="1801812"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4900" name="Object 100"/>
          <p:cNvGraphicFramePr>
            <a:graphicFrameLocks noChangeAspect="1"/>
          </p:cNvGraphicFramePr>
          <p:nvPr/>
        </p:nvGraphicFramePr>
        <p:xfrm>
          <a:off x="6191250" y="1249363"/>
          <a:ext cx="428625" cy="354012"/>
        </p:xfrm>
        <a:graphic>
          <a:graphicData uri="http://schemas.openxmlformats.org/presentationml/2006/ole">
            <mc:AlternateContent xmlns:mc="http://schemas.openxmlformats.org/markup-compatibility/2006">
              <mc:Choice xmlns:v="urn:schemas-microsoft-com:vml" Requires="v">
                <p:oleObj spid="_x0000_s8276" name="公式" r:id="rId38" imgW="431640" imgH="355320" progId="Equation.3">
                  <p:embed/>
                </p:oleObj>
              </mc:Choice>
              <mc:Fallback>
                <p:oleObj name="公式" r:id="rId38" imgW="431640" imgH="35532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191250" y="1249363"/>
                        <a:ext cx="42862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4901" name="Arc 101"/>
          <p:cNvSpPr>
            <a:spLocks/>
          </p:cNvSpPr>
          <p:nvPr/>
        </p:nvSpPr>
        <p:spPr bwMode="auto">
          <a:xfrm rot="1458604">
            <a:off x="7131050" y="1344314"/>
            <a:ext cx="231775" cy="268288"/>
          </a:xfrm>
          <a:custGeom>
            <a:avLst/>
            <a:gdLst>
              <a:gd name="T0" fmla="*/ 2147483647 w 17260"/>
              <a:gd name="T1" fmla="*/ 2147483647 h 20058"/>
              <a:gd name="T2" fmla="*/ 2147483647 w 17260"/>
              <a:gd name="T3" fmla="*/ 2147483647 h 20058"/>
              <a:gd name="T4" fmla="*/ 0 w 17260"/>
              <a:gd name="T5" fmla="*/ 0 h 20058"/>
              <a:gd name="T6" fmla="*/ 0 60000 65536"/>
              <a:gd name="T7" fmla="*/ 0 60000 65536"/>
              <a:gd name="T8" fmla="*/ 0 60000 65536"/>
              <a:gd name="T9" fmla="*/ 0 w 17260"/>
              <a:gd name="T10" fmla="*/ 0 h 20058"/>
              <a:gd name="T11" fmla="*/ 17260 w 17260"/>
              <a:gd name="T12" fmla="*/ 20058 h 20058"/>
            </a:gdLst>
            <a:ahLst/>
            <a:cxnLst>
              <a:cxn ang="T6">
                <a:pos x="T0" y="T1"/>
              </a:cxn>
              <a:cxn ang="T7">
                <a:pos x="T2" y="T3"/>
              </a:cxn>
              <a:cxn ang="T8">
                <a:pos x="T4" y="T5"/>
              </a:cxn>
            </a:cxnLst>
            <a:rect l="T9" t="T10" r="T11" b="T12"/>
            <a:pathLst>
              <a:path w="17260" h="20058" fill="none" extrusionOk="0">
                <a:moveTo>
                  <a:pt x="17259" y="12986"/>
                </a:moveTo>
                <a:cubicBezTo>
                  <a:pt x="14883" y="16145"/>
                  <a:pt x="11685" y="18591"/>
                  <a:pt x="8014" y="20057"/>
                </a:cubicBezTo>
              </a:path>
              <a:path w="17260" h="20058" stroke="0" extrusionOk="0">
                <a:moveTo>
                  <a:pt x="17259" y="12986"/>
                </a:moveTo>
                <a:cubicBezTo>
                  <a:pt x="14883" y="16145"/>
                  <a:pt x="11685" y="18591"/>
                  <a:pt x="8014" y="20057"/>
                </a:cubicBezTo>
                <a:lnTo>
                  <a:pt x="0" y="0"/>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24902" name="Arc 102"/>
          <p:cNvSpPr>
            <a:spLocks/>
          </p:cNvSpPr>
          <p:nvPr/>
        </p:nvSpPr>
        <p:spPr bwMode="auto">
          <a:xfrm rot="-849458">
            <a:off x="7137400" y="1330027"/>
            <a:ext cx="331788" cy="360362"/>
          </a:xfrm>
          <a:custGeom>
            <a:avLst/>
            <a:gdLst>
              <a:gd name="T0" fmla="*/ 2147483647 w 20527"/>
              <a:gd name="T1" fmla="*/ 2147483647 h 21600"/>
              <a:gd name="T2" fmla="*/ 0 w 20527"/>
              <a:gd name="T3" fmla="*/ 2147483647 h 21600"/>
              <a:gd name="T4" fmla="*/ 2147483647 w 20527"/>
              <a:gd name="T5" fmla="*/ 0 h 21600"/>
              <a:gd name="T6" fmla="*/ 0 60000 65536"/>
              <a:gd name="T7" fmla="*/ 0 60000 65536"/>
              <a:gd name="T8" fmla="*/ 0 60000 65536"/>
              <a:gd name="T9" fmla="*/ 0 w 20527"/>
              <a:gd name="T10" fmla="*/ 0 h 21600"/>
              <a:gd name="T11" fmla="*/ 20527 w 20527"/>
              <a:gd name="T12" fmla="*/ 21600 h 21600"/>
            </a:gdLst>
            <a:ahLst/>
            <a:cxnLst>
              <a:cxn ang="T6">
                <a:pos x="T0" y="T1"/>
              </a:cxn>
              <a:cxn ang="T7">
                <a:pos x="T2" y="T3"/>
              </a:cxn>
              <a:cxn ang="T8">
                <a:pos x="T4" y="T5"/>
              </a:cxn>
            </a:cxnLst>
            <a:rect l="T9" t="T10" r="T11" b="T12"/>
            <a:pathLst>
              <a:path w="20527" h="21600" fill="none" extrusionOk="0">
                <a:moveTo>
                  <a:pt x="20527" y="18208"/>
                </a:moveTo>
                <a:cubicBezTo>
                  <a:pt x="17056" y="20423"/>
                  <a:pt x="13024" y="21599"/>
                  <a:pt x="8907" y="21600"/>
                </a:cubicBezTo>
                <a:cubicBezTo>
                  <a:pt x="5835" y="21600"/>
                  <a:pt x="2798" y="20944"/>
                  <a:pt x="-1" y="19678"/>
                </a:cubicBezTo>
              </a:path>
              <a:path w="20527" h="21600" stroke="0" extrusionOk="0">
                <a:moveTo>
                  <a:pt x="20527" y="18208"/>
                </a:moveTo>
                <a:cubicBezTo>
                  <a:pt x="17056" y="20423"/>
                  <a:pt x="13024" y="21599"/>
                  <a:pt x="8907" y="21600"/>
                </a:cubicBezTo>
                <a:cubicBezTo>
                  <a:pt x="5835" y="21600"/>
                  <a:pt x="2798" y="20944"/>
                  <a:pt x="-1" y="19678"/>
                </a:cubicBezTo>
                <a:lnTo>
                  <a:pt x="8907"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24906" name="Object 106"/>
          <p:cNvGraphicFramePr>
            <a:graphicFrameLocks noChangeAspect="1"/>
          </p:cNvGraphicFramePr>
          <p:nvPr>
            <p:extLst>
              <p:ext uri="{D42A27DB-BD31-4B8C-83A1-F6EECF244321}">
                <p14:modId xmlns:p14="http://schemas.microsoft.com/office/powerpoint/2010/main" val="90667406"/>
              </p:ext>
            </p:extLst>
          </p:nvPr>
        </p:nvGraphicFramePr>
        <p:xfrm>
          <a:off x="2699792" y="2028527"/>
          <a:ext cx="1371600" cy="406400"/>
        </p:xfrm>
        <a:graphic>
          <a:graphicData uri="http://schemas.openxmlformats.org/presentationml/2006/ole">
            <mc:AlternateContent xmlns:mc="http://schemas.openxmlformats.org/markup-compatibility/2006">
              <mc:Choice xmlns:v="urn:schemas-microsoft-com:vml" Requires="v">
                <p:oleObj spid="_x0000_s8277" name="Equation" r:id="rId40" imgW="685800" imgH="203040" progId="Equation.DSMT4">
                  <p:embed/>
                </p:oleObj>
              </mc:Choice>
              <mc:Fallback>
                <p:oleObj name="Equation" r:id="rId40" imgW="685800" imgH="203040" progId="Equation.DSMT4">
                  <p:embed/>
                  <p:pic>
                    <p:nvPicPr>
                      <p:cNvPr id="0" name=""/>
                      <p:cNvPicPr>
                        <a:picLocks noChangeAspect="1" noChangeArrowheads="1"/>
                      </p:cNvPicPr>
                      <p:nvPr/>
                    </p:nvPicPr>
                    <p:blipFill>
                      <a:blip r:embed="rId41"/>
                      <a:srcRect/>
                      <a:stretch>
                        <a:fillRect/>
                      </a:stretch>
                    </p:blipFill>
                    <p:spPr bwMode="auto">
                      <a:xfrm>
                        <a:off x="2699792" y="2028527"/>
                        <a:ext cx="1371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24907" name="Object 107"/>
          <p:cNvGraphicFramePr>
            <a:graphicFrameLocks noChangeAspect="1"/>
          </p:cNvGraphicFramePr>
          <p:nvPr>
            <p:extLst>
              <p:ext uri="{D42A27DB-BD31-4B8C-83A1-F6EECF244321}">
                <p14:modId xmlns:p14="http://schemas.microsoft.com/office/powerpoint/2010/main" val="3780868602"/>
              </p:ext>
            </p:extLst>
          </p:nvPr>
        </p:nvGraphicFramePr>
        <p:xfrm>
          <a:off x="827088" y="3356992"/>
          <a:ext cx="863600" cy="482600"/>
        </p:xfrm>
        <a:graphic>
          <a:graphicData uri="http://schemas.openxmlformats.org/presentationml/2006/ole">
            <mc:AlternateContent xmlns:mc="http://schemas.openxmlformats.org/markup-compatibility/2006">
              <mc:Choice xmlns:v="urn:schemas-microsoft-com:vml" Requires="v">
                <p:oleObj spid="_x0000_s8278" name="公式" r:id="rId42" imgW="431640" imgH="241200" progId="Equation.3">
                  <p:embed/>
                </p:oleObj>
              </mc:Choice>
              <mc:Fallback>
                <p:oleObj name="公式" r:id="rId42" imgW="431640" imgH="241200" progId="Equation.3">
                  <p:embed/>
                  <p:pic>
                    <p:nvPicPr>
                      <p:cNvPr id="0" nam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27088" y="3356992"/>
                        <a:ext cx="8636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4908" name="Rectangle 108"/>
          <p:cNvSpPr>
            <a:spLocks noChangeArrowheads="1"/>
          </p:cNvSpPr>
          <p:nvPr/>
        </p:nvSpPr>
        <p:spPr bwMode="auto">
          <a:xfrm>
            <a:off x="611188" y="6049664"/>
            <a:ext cx="7792004" cy="492443"/>
          </a:xfrm>
          <a:prstGeom prst="rect">
            <a:avLst/>
          </a:prstGeom>
          <a:solidFill>
            <a:srgbClr val="003366"/>
          </a:solidFill>
          <a:ln w="28575">
            <a:solidFill>
              <a:srgbClr val="996633"/>
            </a:solidFill>
            <a:miter lim="800000"/>
            <a:headEnd/>
            <a:tailEnd/>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600" b="1" dirty="0">
                <a:solidFill>
                  <a:schemeClr val="bg1"/>
                </a:solidFill>
                <a:latin typeface="宋体" panose="02010600030101010101" pitchFamily="2" charset="-122"/>
              </a:rPr>
              <a:t>方法</a:t>
            </a:r>
            <a:r>
              <a:rPr kumimoji="1" lang="en-US" altLang="zh-CN" sz="2600" b="1" dirty="0">
                <a:solidFill>
                  <a:schemeClr val="bg1"/>
                </a:solidFill>
                <a:latin typeface="宋体" panose="02010600030101010101" pitchFamily="2" charset="-122"/>
              </a:rPr>
              <a:t>: </a:t>
            </a:r>
            <a:r>
              <a:rPr kumimoji="1" lang="zh-CN" altLang="en-US" sz="2600" b="1" dirty="0">
                <a:solidFill>
                  <a:srgbClr val="FFFF00"/>
                </a:solidFill>
                <a:latin typeface="仿宋_GB2312" pitchFamily="49" charset="-122"/>
                <a:ea typeface="仿宋_GB2312" pitchFamily="49" charset="-122"/>
              </a:rPr>
              <a:t>叠加原理 </a:t>
            </a:r>
            <a:r>
              <a:rPr kumimoji="1" lang="en-US" altLang="zh-CN" sz="2600" b="1" dirty="0">
                <a:solidFill>
                  <a:srgbClr val="FFFF00"/>
                </a:solidFill>
                <a:latin typeface="仿宋_GB2312" pitchFamily="49" charset="-122"/>
                <a:ea typeface="仿宋_GB2312" pitchFamily="49" charset="-122"/>
              </a:rPr>
              <a:t>(</a:t>
            </a:r>
            <a:r>
              <a:rPr kumimoji="1" lang="zh-CN" altLang="en-US" sz="2600" b="1" dirty="0">
                <a:solidFill>
                  <a:srgbClr val="00FF00"/>
                </a:solidFill>
                <a:latin typeface="仿宋_GB2312" pitchFamily="49" charset="-122"/>
                <a:ea typeface="仿宋_GB2312" pitchFamily="49" charset="-122"/>
              </a:rPr>
              <a:t>基础单元</a:t>
            </a:r>
            <a:r>
              <a:rPr kumimoji="1" lang="en-US" altLang="zh-CN" sz="2600" b="1" dirty="0">
                <a:solidFill>
                  <a:srgbClr val="00FF00"/>
                </a:solidFill>
                <a:latin typeface="仿宋_GB2312" pitchFamily="49" charset="-122"/>
                <a:ea typeface="仿宋_GB2312" pitchFamily="49" charset="-122"/>
              </a:rPr>
              <a:t>;</a:t>
            </a:r>
            <a:r>
              <a:rPr kumimoji="1" lang="zh-CN" altLang="en-US" sz="2600" b="1" dirty="0">
                <a:solidFill>
                  <a:schemeClr val="bg1"/>
                </a:solidFill>
                <a:latin typeface="仿宋_GB2312" pitchFamily="49" charset="-122"/>
                <a:ea typeface="仿宋_GB2312" pitchFamily="49" charset="-122"/>
              </a:rPr>
              <a:t>对称性</a:t>
            </a:r>
            <a:r>
              <a:rPr kumimoji="1" lang="en-US" altLang="zh-CN" sz="2600" b="1" dirty="0">
                <a:solidFill>
                  <a:srgbClr val="66FFFF"/>
                </a:solidFill>
                <a:latin typeface="仿宋_GB2312" pitchFamily="49" charset="-122"/>
                <a:ea typeface="仿宋_GB2312" pitchFamily="49" charset="-122"/>
              </a:rPr>
              <a:t>;</a:t>
            </a:r>
            <a:r>
              <a:rPr kumimoji="1" lang="zh-CN" altLang="en-US" sz="2600" b="1" dirty="0">
                <a:solidFill>
                  <a:srgbClr val="66FFFF"/>
                </a:solidFill>
                <a:latin typeface="仿宋_GB2312" pitchFamily="49" charset="-122"/>
                <a:ea typeface="仿宋_GB2312" pitchFamily="49" charset="-122"/>
              </a:rPr>
              <a:t>投影</a:t>
            </a:r>
            <a:r>
              <a:rPr kumimoji="1" lang="en-US" altLang="zh-CN" sz="2600" b="1" dirty="0">
                <a:solidFill>
                  <a:srgbClr val="66FFFF"/>
                </a:solidFill>
                <a:latin typeface="仿宋_GB2312" pitchFamily="49" charset="-122"/>
                <a:ea typeface="仿宋_GB2312" pitchFamily="49" charset="-122"/>
              </a:rPr>
              <a:t>;</a:t>
            </a:r>
            <a:r>
              <a:rPr kumimoji="1" lang="zh-CN" altLang="en-US" sz="2600" b="1" dirty="0">
                <a:solidFill>
                  <a:schemeClr val="bg1"/>
                </a:solidFill>
                <a:latin typeface="仿宋_GB2312" pitchFamily="49" charset="-122"/>
                <a:ea typeface="仿宋_GB2312" pitchFamily="49" charset="-122"/>
              </a:rPr>
              <a:t>积分</a:t>
            </a:r>
            <a:r>
              <a:rPr kumimoji="1" lang="en-US" altLang="zh-CN" sz="2600" b="1" dirty="0">
                <a:solidFill>
                  <a:srgbClr val="FFFF00"/>
                </a:solidFill>
                <a:latin typeface="仿宋_GB2312" pitchFamily="49" charset="-122"/>
                <a:ea typeface="仿宋_GB2312" pitchFamily="49" charset="-122"/>
              </a:rPr>
              <a:t>)</a:t>
            </a:r>
            <a:endParaRPr kumimoji="1" lang="en-US" altLang="zh-CN" sz="2600" b="1" dirty="0">
              <a:solidFill>
                <a:schemeClr val="bg1"/>
              </a:solidFill>
              <a:latin typeface="仿宋_GB2312" pitchFamily="49" charset="-122"/>
              <a:ea typeface="仿宋_GB2312" pitchFamily="49" charset="-122"/>
            </a:endParaRPr>
          </a:p>
        </p:txBody>
      </p:sp>
      <p:sp>
        <p:nvSpPr>
          <p:cNvPr id="2124909" name="Line 109"/>
          <p:cNvSpPr>
            <a:spLocks noChangeShapeType="1"/>
          </p:cNvSpPr>
          <p:nvPr/>
        </p:nvSpPr>
        <p:spPr bwMode="auto">
          <a:xfrm>
            <a:off x="3181350" y="2330152"/>
            <a:ext cx="0" cy="503237"/>
          </a:xfrm>
          <a:prstGeom prst="line">
            <a:avLst/>
          </a:prstGeom>
          <a:noFill/>
          <a:ln w="57150">
            <a:solidFill>
              <a:schemeClr val="accent1">
                <a:lumMod val="60000"/>
                <a:lumOff val="40000"/>
              </a:schemeClr>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5" name="Object 79"/>
          <p:cNvGraphicFramePr>
            <a:graphicFrameLocks noChangeAspect="1"/>
          </p:cNvGraphicFramePr>
          <p:nvPr/>
        </p:nvGraphicFramePr>
        <p:xfrm>
          <a:off x="6583054" y="1047451"/>
          <a:ext cx="215900" cy="315913"/>
        </p:xfrm>
        <a:graphic>
          <a:graphicData uri="http://schemas.openxmlformats.org/presentationml/2006/ole">
            <mc:AlternateContent xmlns:mc="http://schemas.openxmlformats.org/markup-compatibility/2006">
              <mc:Choice xmlns:v="urn:schemas-microsoft-com:vml" Requires="v">
                <p:oleObj spid="_x0000_s8279" name="公式" r:id="rId44" imgW="228600" imgH="317160" progId="Equation.3">
                  <p:embed/>
                </p:oleObj>
              </mc:Choice>
              <mc:Fallback>
                <p:oleObj name="公式" r:id="rId44" imgW="228600" imgH="3171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3054" y="1047451"/>
                        <a:ext cx="2159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Arc 101"/>
          <p:cNvSpPr>
            <a:spLocks/>
          </p:cNvSpPr>
          <p:nvPr/>
        </p:nvSpPr>
        <p:spPr bwMode="auto">
          <a:xfrm rot="6960000">
            <a:off x="6866375" y="1044685"/>
            <a:ext cx="161380" cy="247921"/>
          </a:xfrm>
          <a:custGeom>
            <a:avLst/>
            <a:gdLst>
              <a:gd name="T0" fmla="*/ 2147483647 w 17260"/>
              <a:gd name="T1" fmla="*/ 2147483647 h 20058"/>
              <a:gd name="T2" fmla="*/ 2147483647 w 17260"/>
              <a:gd name="T3" fmla="*/ 2147483647 h 20058"/>
              <a:gd name="T4" fmla="*/ 0 w 17260"/>
              <a:gd name="T5" fmla="*/ 0 h 20058"/>
              <a:gd name="T6" fmla="*/ 0 60000 65536"/>
              <a:gd name="T7" fmla="*/ 0 60000 65536"/>
              <a:gd name="T8" fmla="*/ 0 60000 65536"/>
              <a:gd name="T9" fmla="*/ 0 w 17260"/>
              <a:gd name="T10" fmla="*/ 0 h 20058"/>
              <a:gd name="T11" fmla="*/ 17260 w 17260"/>
              <a:gd name="T12" fmla="*/ 20058 h 20058"/>
            </a:gdLst>
            <a:ahLst/>
            <a:cxnLst>
              <a:cxn ang="T6">
                <a:pos x="T0" y="T1"/>
              </a:cxn>
              <a:cxn ang="T7">
                <a:pos x="T2" y="T3"/>
              </a:cxn>
              <a:cxn ang="T8">
                <a:pos x="T4" y="T5"/>
              </a:cxn>
            </a:cxnLst>
            <a:rect l="T9" t="T10" r="T11" b="T12"/>
            <a:pathLst>
              <a:path w="17260" h="20058" fill="none" extrusionOk="0">
                <a:moveTo>
                  <a:pt x="17259" y="12986"/>
                </a:moveTo>
                <a:cubicBezTo>
                  <a:pt x="14883" y="16145"/>
                  <a:pt x="11685" y="18591"/>
                  <a:pt x="8014" y="20057"/>
                </a:cubicBezTo>
              </a:path>
              <a:path w="17260" h="20058" stroke="0" extrusionOk="0">
                <a:moveTo>
                  <a:pt x="17259" y="12986"/>
                </a:moveTo>
                <a:cubicBezTo>
                  <a:pt x="14883" y="16145"/>
                  <a:pt x="11685" y="18591"/>
                  <a:pt x="8014" y="20057"/>
                </a:cubicBezTo>
                <a:lnTo>
                  <a:pt x="0" y="0"/>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 name="组合 3"/>
          <p:cNvGrpSpPr/>
          <p:nvPr/>
        </p:nvGrpSpPr>
        <p:grpSpPr>
          <a:xfrm>
            <a:off x="7750152" y="3324951"/>
            <a:ext cx="914400" cy="673663"/>
            <a:chOff x="9372264" y="3243758"/>
            <a:chExt cx="914400" cy="673663"/>
          </a:xfrm>
        </p:grpSpPr>
        <p:sp>
          <p:nvSpPr>
            <p:cNvPr id="8235" name="AutoShape 104"/>
            <p:cNvSpPr>
              <a:spLocks noChangeArrowheads="1"/>
            </p:cNvSpPr>
            <p:nvPr/>
          </p:nvSpPr>
          <p:spPr bwMode="auto">
            <a:xfrm>
              <a:off x="9372264" y="3243760"/>
              <a:ext cx="914400" cy="609600"/>
            </a:xfrm>
            <a:prstGeom prst="wedgeEllipseCallout">
              <a:avLst>
                <a:gd name="adj1" fmla="val -102606"/>
                <a:gd name="adj2" fmla="val -350000"/>
              </a:avLst>
            </a:prstGeom>
            <a:noFill/>
            <a:ln w="28575">
              <a:solidFill>
                <a:srgbClr val="99FF66"/>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graphicFrame>
          <p:nvGraphicFramePr>
            <p:cNvPr id="57" name="对象 56"/>
            <p:cNvGraphicFramePr>
              <a:graphicFrameLocks noChangeAspect="1"/>
            </p:cNvGraphicFramePr>
            <p:nvPr>
              <p:extLst>
                <p:ext uri="{D42A27DB-BD31-4B8C-83A1-F6EECF244321}">
                  <p14:modId xmlns:p14="http://schemas.microsoft.com/office/powerpoint/2010/main" val="978087781"/>
                </p:ext>
              </p:extLst>
            </p:nvPr>
          </p:nvGraphicFramePr>
          <p:xfrm>
            <a:off x="9573972" y="3243758"/>
            <a:ext cx="451332" cy="673663"/>
          </p:xfrm>
          <a:graphic>
            <a:graphicData uri="http://schemas.openxmlformats.org/presentationml/2006/ole">
              <mc:AlternateContent xmlns:mc="http://schemas.openxmlformats.org/markup-compatibility/2006">
                <mc:Choice xmlns:v="urn:schemas-microsoft-com:vml" Requires="v">
                  <p:oleObj spid="_x0000_s8280" name="Equation" r:id="rId45" imgW="152280" imgH="228600" progId="Equation.DSMT4">
                    <p:embed/>
                  </p:oleObj>
                </mc:Choice>
                <mc:Fallback>
                  <p:oleObj name="Equation" r:id="rId45" imgW="152280" imgH="228600" progId="Equation.DSMT4">
                    <p:embed/>
                    <p:pic>
                      <p:nvPicPr>
                        <p:cNvPr id="0" name=""/>
                        <p:cNvPicPr/>
                        <p:nvPr/>
                      </p:nvPicPr>
                      <p:blipFill>
                        <a:blip r:embed="rId46"/>
                        <a:stretch>
                          <a:fillRect/>
                        </a:stretch>
                      </p:blipFill>
                      <p:spPr>
                        <a:xfrm>
                          <a:off x="9573972" y="3243758"/>
                          <a:ext cx="451332" cy="673663"/>
                        </a:xfrm>
                        <a:prstGeom prst="rect">
                          <a:avLst/>
                        </a:prstGeom>
                      </p:spPr>
                    </p:pic>
                  </p:oleObj>
                </mc:Fallback>
              </mc:AlternateContent>
            </a:graphicData>
          </a:graphic>
        </p:graphicFrame>
      </p:grpSp>
      <p:sp>
        <p:nvSpPr>
          <p:cNvPr id="58" name="Text Box 61"/>
          <p:cNvSpPr txBox="1">
            <a:spLocks noChangeArrowheads="1"/>
          </p:cNvSpPr>
          <p:nvPr/>
        </p:nvSpPr>
        <p:spPr bwMode="auto">
          <a:xfrm>
            <a:off x="7174836" y="2383753"/>
            <a:ext cx="364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dirty="0">
                <a:solidFill>
                  <a:srgbClr val="FFFF00"/>
                </a:solidFill>
                <a:latin typeface="Times New Roman" panose="02020603050405020304" pitchFamily="18" charset="0"/>
              </a:rPr>
              <a:t>x</a:t>
            </a:r>
          </a:p>
        </p:txBody>
      </p:sp>
      <p:sp>
        <p:nvSpPr>
          <p:cNvPr id="59" name="Text Box 61"/>
          <p:cNvSpPr txBox="1">
            <a:spLocks noChangeArrowheads="1"/>
          </p:cNvSpPr>
          <p:nvPr/>
        </p:nvSpPr>
        <p:spPr bwMode="auto">
          <a:xfrm>
            <a:off x="6878416" y="1619466"/>
            <a:ext cx="3433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dirty="0">
                <a:solidFill>
                  <a:srgbClr val="FFFF00"/>
                </a:solidFill>
                <a:latin typeface="Times New Roman" panose="02020603050405020304" pitchFamily="18" charset="0"/>
              </a:rPr>
              <a:t>y</a:t>
            </a:r>
          </a:p>
        </p:txBody>
      </p:sp>
      <p:graphicFrame>
        <p:nvGraphicFramePr>
          <p:cNvPr id="5" name="对象 4"/>
          <p:cNvGraphicFramePr>
            <a:graphicFrameLocks noChangeAspect="1"/>
          </p:cNvGraphicFramePr>
          <p:nvPr>
            <p:extLst>
              <p:ext uri="{D42A27DB-BD31-4B8C-83A1-F6EECF244321}">
                <p14:modId xmlns:p14="http://schemas.microsoft.com/office/powerpoint/2010/main" val="2894176302"/>
              </p:ext>
            </p:extLst>
          </p:nvPr>
        </p:nvGraphicFramePr>
        <p:xfrm>
          <a:off x="2561954" y="1544638"/>
          <a:ext cx="1577998" cy="946799"/>
        </p:xfrm>
        <a:graphic>
          <a:graphicData uri="http://schemas.openxmlformats.org/presentationml/2006/ole">
            <mc:AlternateContent xmlns:mc="http://schemas.openxmlformats.org/markup-compatibility/2006">
              <mc:Choice xmlns:v="urn:schemas-microsoft-com:vml" Requires="v">
                <p:oleObj spid="_x0000_s8281" name="Equation" r:id="rId47" imgW="761760" imgH="457200" progId="Equation.DSMT4">
                  <p:embed/>
                </p:oleObj>
              </mc:Choice>
              <mc:Fallback>
                <p:oleObj name="Equation" r:id="rId47" imgW="761760" imgH="457200" progId="Equation.DSMT4">
                  <p:embed/>
                  <p:pic>
                    <p:nvPicPr>
                      <p:cNvPr id="0" name=""/>
                      <p:cNvPicPr/>
                      <p:nvPr/>
                    </p:nvPicPr>
                    <p:blipFill>
                      <a:blip r:embed="rId48"/>
                      <a:stretch>
                        <a:fillRect/>
                      </a:stretch>
                    </p:blipFill>
                    <p:spPr>
                      <a:xfrm>
                        <a:off x="2561954" y="1544638"/>
                        <a:ext cx="1577998" cy="946799"/>
                      </a:xfrm>
                      <a:prstGeom prst="rect">
                        <a:avLst/>
                      </a:prstGeom>
                    </p:spPr>
                  </p:pic>
                </p:oleObj>
              </mc:Fallback>
            </mc:AlternateContent>
          </a:graphicData>
        </a:graphic>
      </p:graphicFrame>
    </p:spTree>
    <p:extLst>
      <p:ext uri="{BB962C8B-B14F-4D97-AF65-F5344CB8AC3E}">
        <p14:creationId xmlns:p14="http://schemas.microsoft.com/office/powerpoint/2010/main" val="17501059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24863"/>
                                        </p:tgtEl>
                                        <p:attrNameLst>
                                          <p:attrName>style.visibility</p:attrName>
                                        </p:attrNameLst>
                                      </p:cBhvr>
                                      <p:to>
                                        <p:strVal val="visible"/>
                                      </p:to>
                                    </p:set>
                                    <p:animEffect transition="in" filter="wipe(left)">
                                      <p:cBhvr>
                                        <p:cTn id="7" dur="500"/>
                                        <p:tgtEl>
                                          <p:spTgt spid="21248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24897"/>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12486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124876"/>
                                        </p:tgtEl>
                                        <p:attrNameLst>
                                          <p:attrName>style.visibility</p:attrName>
                                        </p:attrNameLst>
                                      </p:cBhvr>
                                      <p:to>
                                        <p:strVal val="visible"/>
                                      </p:to>
                                    </p:set>
                                    <p:animEffect transition="in" filter="wipe(left)">
                                      <p:cBhvr>
                                        <p:cTn id="28" dur="500"/>
                                        <p:tgtEl>
                                          <p:spTgt spid="212487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nodeType="clickEffect">
                                  <p:stCondLst>
                                    <p:cond delay="0"/>
                                  </p:stCondLst>
                                  <p:childTnLst>
                                    <p:set>
                                      <p:cBhvr>
                                        <p:cTn id="32" dur="1" fill="hold">
                                          <p:stCondLst>
                                            <p:cond delay="0"/>
                                          </p:stCondLst>
                                        </p:cTn>
                                        <p:tgtEl>
                                          <p:spTgt spid="2124865"/>
                                        </p:tgtEl>
                                        <p:attrNameLst>
                                          <p:attrName>style.visibility</p:attrName>
                                        </p:attrNameLst>
                                      </p:cBhvr>
                                      <p:to>
                                        <p:strVal val="visible"/>
                                      </p:to>
                                    </p:set>
                                    <p:animEffect transition="in" filter="dissolve">
                                      <p:cBhvr>
                                        <p:cTn id="33" dur="500"/>
                                        <p:tgtEl>
                                          <p:spTgt spid="2124865"/>
                                        </p:tgtEl>
                                      </p:cBhvr>
                                    </p:animEffect>
                                  </p:childTnLst>
                                </p:cTn>
                              </p:par>
                            </p:childTnLst>
                          </p:cTn>
                        </p:par>
                        <p:par>
                          <p:cTn id="34" fill="hold" nodeType="afterGroup">
                            <p:stCondLst>
                              <p:cond delay="500"/>
                            </p:stCondLst>
                            <p:childTnLst>
                              <p:par>
                                <p:cTn id="35" presetID="1" presetClass="entr" presetSubtype="0" fill="hold" nodeType="afterEffect">
                                  <p:stCondLst>
                                    <p:cond delay="0"/>
                                  </p:stCondLst>
                                  <p:childTnLst>
                                    <p:set>
                                      <p:cBhvr>
                                        <p:cTn id="36" dur="1" fill="hold">
                                          <p:stCondLst>
                                            <p:cond delay="499"/>
                                          </p:stCondLst>
                                        </p:cTn>
                                        <p:tgtEl>
                                          <p:spTgt spid="2124898"/>
                                        </p:tgtEl>
                                        <p:attrNameLst>
                                          <p:attrName>style.visibility</p:attrName>
                                        </p:attrNameLst>
                                      </p:cBhvr>
                                      <p:to>
                                        <p:strVal val="visible"/>
                                      </p:to>
                                    </p:set>
                                  </p:childTnLst>
                                </p:cTn>
                              </p:par>
                              <p:par>
                                <p:cTn id="37" presetID="22" presetClass="entr" presetSubtype="4"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down)">
                                      <p:cBhvr>
                                        <p:cTn id="39" dur="500"/>
                                        <p:tgtEl>
                                          <p:spTgt spid="5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down)">
                                      <p:cBhvr>
                                        <p:cTn id="42" dur="500"/>
                                        <p:tgtEl>
                                          <p:spTgt spid="5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124877"/>
                                        </p:tgtEl>
                                        <p:attrNameLst>
                                          <p:attrName>style.visibility</p:attrName>
                                        </p:attrNameLst>
                                      </p:cBhvr>
                                      <p:to>
                                        <p:strVal val="visible"/>
                                      </p:to>
                                    </p:set>
                                    <p:animEffect transition="in" filter="wipe(left)">
                                      <p:cBhvr>
                                        <p:cTn id="47" dur="500"/>
                                        <p:tgtEl>
                                          <p:spTgt spid="212487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124872"/>
                                        </p:tgtEl>
                                        <p:attrNameLst>
                                          <p:attrName>style.visibility</p:attrName>
                                        </p:attrNameLst>
                                      </p:cBhvr>
                                      <p:to>
                                        <p:strVal val="visible"/>
                                      </p:to>
                                    </p:set>
                                    <p:animEffect transition="in" filter="wipe(down)">
                                      <p:cBhvr>
                                        <p:cTn id="52" dur="500"/>
                                        <p:tgtEl>
                                          <p:spTgt spid="2124872"/>
                                        </p:tgtEl>
                                      </p:cBhvr>
                                    </p:animEffect>
                                  </p:childTnLst>
                                </p:cTn>
                              </p:par>
                            </p:childTnLst>
                          </p:cTn>
                        </p:par>
                        <p:par>
                          <p:cTn id="53" fill="hold" nodeType="afterGroup">
                            <p:stCondLst>
                              <p:cond delay="500"/>
                            </p:stCondLst>
                            <p:childTnLst>
                              <p:par>
                                <p:cTn id="54" presetID="1" presetClass="entr" presetSubtype="0" fill="hold" nodeType="afterEffect">
                                  <p:stCondLst>
                                    <p:cond delay="0"/>
                                  </p:stCondLst>
                                  <p:childTnLst>
                                    <p:set>
                                      <p:cBhvr>
                                        <p:cTn id="55" dur="1" fill="hold">
                                          <p:stCondLst>
                                            <p:cond delay="499"/>
                                          </p:stCondLst>
                                        </p:cTn>
                                        <p:tgtEl>
                                          <p:spTgt spid="2124886"/>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124866"/>
                                        </p:tgtEl>
                                        <p:attrNameLst>
                                          <p:attrName>style.visibility</p:attrName>
                                        </p:attrNameLst>
                                      </p:cBhvr>
                                      <p:to>
                                        <p:strVal val="visible"/>
                                      </p:to>
                                    </p:set>
                                    <p:animEffect transition="in" filter="wipe(right)">
                                      <p:cBhvr>
                                        <p:cTn id="60" dur="500"/>
                                        <p:tgtEl>
                                          <p:spTgt spid="2124866"/>
                                        </p:tgtEl>
                                      </p:cBhvr>
                                    </p:animEffect>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499"/>
                                          </p:stCondLst>
                                        </p:cTn>
                                        <p:tgtEl>
                                          <p:spTgt spid="2124900"/>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1" presetClass="entr" presetSubtype="0" fill="hold" grpId="0" nodeType="clickEffect">
                                  <p:stCondLst>
                                    <p:cond delay="0"/>
                                  </p:stCondLst>
                                  <p:childTnLst>
                                    <p:set>
                                      <p:cBhvr>
                                        <p:cTn id="67" dur="1000">
                                          <p:stCondLst>
                                            <p:cond delay="0"/>
                                          </p:stCondLst>
                                        </p:cTn>
                                        <p:tgtEl>
                                          <p:spTgt spid="2124867"/>
                                        </p:tgtEl>
                                        <p:attrNameLst>
                                          <p:attrName>style.visibility</p:attrName>
                                        </p:attrNameLst>
                                      </p:cBhvr>
                                      <p:to>
                                        <p:strVal val="visible"/>
                                      </p:to>
                                    </p:set>
                                  </p:childTnLst>
                                </p:cTn>
                              </p:par>
                            </p:childTnLst>
                          </p:cTn>
                        </p:par>
                        <p:par>
                          <p:cTn id="68" fill="hold" nodeType="afterGroup">
                            <p:stCondLst>
                              <p:cond delay="1000"/>
                            </p:stCondLst>
                            <p:childTnLst>
                              <p:par>
                                <p:cTn id="69" presetID="11" presetClass="entr" presetSubtype="0" fill="hold" grpId="0" nodeType="afterEffect">
                                  <p:stCondLst>
                                    <p:cond delay="1000"/>
                                  </p:stCondLst>
                                  <p:childTnLst>
                                    <p:set>
                                      <p:cBhvr>
                                        <p:cTn id="70" dur="1000">
                                          <p:stCondLst>
                                            <p:cond delay="0"/>
                                          </p:stCondLst>
                                        </p:cTn>
                                        <p:tgtEl>
                                          <p:spTgt spid="2124871"/>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124878"/>
                                        </p:tgtEl>
                                        <p:attrNameLst>
                                          <p:attrName>style.visibility</p:attrName>
                                        </p:attrNameLst>
                                      </p:cBhvr>
                                      <p:to>
                                        <p:strVal val="visible"/>
                                      </p:to>
                                    </p:set>
                                    <p:animEffect transition="in" filter="wipe(left)">
                                      <p:cBhvr>
                                        <p:cTn id="75" dur="500"/>
                                        <p:tgtEl>
                                          <p:spTgt spid="212487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124901"/>
                                        </p:tgtEl>
                                        <p:attrNameLst>
                                          <p:attrName>style.visibility</p:attrName>
                                        </p:attrNameLst>
                                      </p:cBhvr>
                                      <p:to>
                                        <p:strVal val="visible"/>
                                      </p:to>
                                    </p:set>
                                  </p:childTnLst>
                                </p:cTn>
                              </p:par>
                            </p:childTnLst>
                          </p:cTn>
                        </p:par>
                        <p:par>
                          <p:cTn id="80" fill="hold" nodeType="afterGroup">
                            <p:stCondLst>
                              <p:cond delay="0"/>
                            </p:stCondLst>
                            <p:childTnLst>
                              <p:par>
                                <p:cTn id="81" presetID="1" presetClass="entr" presetSubtype="0" fill="hold" nodeType="afterEffect">
                                  <p:stCondLst>
                                    <p:cond delay="0"/>
                                  </p:stCondLst>
                                  <p:childTnLst>
                                    <p:set>
                                      <p:cBhvr>
                                        <p:cTn id="82" dur="1" fill="hold">
                                          <p:stCondLst>
                                            <p:cond delay="0"/>
                                          </p:stCondLst>
                                        </p:cTn>
                                        <p:tgtEl>
                                          <p:spTgt spid="212487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124906"/>
                                        </p:tgtEl>
                                        <p:attrNameLst>
                                          <p:attrName>style.visibility</p:attrName>
                                        </p:attrNameLst>
                                      </p:cBhvr>
                                      <p:to>
                                        <p:strVal val="visible"/>
                                      </p:to>
                                    </p:set>
                                    <p:animEffect transition="in" filter="wipe(left)">
                                      <p:cBhvr>
                                        <p:cTn id="87" dur="500"/>
                                        <p:tgtEl>
                                          <p:spTgt spid="212490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2124909"/>
                                        </p:tgtEl>
                                        <p:attrNameLst>
                                          <p:attrName>style.visibility</p:attrName>
                                        </p:attrNameLst>
                                      </p:cBhvr>
                                      <p:to>
                                        <p:strVal val="visible"/>
                                      </p:to>
                                    </p:set>
                                    <p:animEffect transition="in" filter="wipe(up)">
                                      <p:cBhvr>
                                        <p:cTn id="92" dur="500"/>
                                        <p:tgtEl>
                                          <p:spTgt spid="212490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2124887"/>
                                        </p:tgtEl>
                                        <p:attrNameLst>
                                          <p:attrName>style.visibility</p:attrName>
                                        </p:attrNameLst>
                                      </p:cBhvr>
                                      <p:to>
                                        <p:strVal val="visible"/>
                                      </p:to>
                                    </p:set>
                                    <p:animEffect transition="in" filter="wipe(left)">
                                      <p:cBhvr>
                                        <p:cTn id="97" dur="500"/>
                                        <p:tgtEl>
                                          <p:spTgt spid="212488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9" presetClass="entr" presetSubtype="0" fill="hold" nodeType="clickEffect">
                                  <p:stCondLst>
                                    <p:cond delay="0"/>
                                  </p:stCondLst>
                                  <p:childTnLst>
                                    <p:set>
                                      <p:cBhvr>
                                        <p:cTn id="101" dur="1" fill="hold">
                                          <p:stCondLst>
                                            <p:cond delay="0"/>
                                          </p:stCondLst>
                                        </p:cTn>
                                        <p:tgtEl>
                                          <p:spTgt spid="2124868"/>
                                        </p:tgtEl>
                                        <p:attrNameLst>
                                          <p:attrName>style.visibility</p:attrName>
                                        </p:attrNameLst>
                                      </p:cBhvr>
                                      <p:to>
                                        <p:strVal val="visible"/>
                                      </p:to>
                                    </p:set>
                                    <p:animEffect transition="in" filter="dissolve">
                                      <p:cBhvr>
                                        <p:cTn id="102" dur="500"/>
                                        <p:tgtEl>
                                          <p:spTgt spid="212486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124869"/>
                                        </p:tgtEl>
                                        <p:attrNameLst>
                                          <p:attrName>style.visibility</p:attrName>
                                        </p:attrNameLst>
                                      </p:cBhvr>
                                      <p:to>
                                        <p:strVal val="visible"/>
                                      </p:to>
                                    </p:set>
                                    <p:animEffect transition="in" filter="wipe(down)">
                                      <p:cBhvr>
                                        <p:cTn id="107" dur="500"/>
                                        <p:tgtEl>
                                          <p:spTgt spid="212486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2124870"/>
                                        </p:tgtEl>
                                        <p:attrNameLst>
                                          <p:attrName>style.visibility</p:attrName>
                                        </p:attrNameLst>
                                      </p:cBhvr>
                                      <p:to>
                                        <p:strVal val="visible"/>
                                      </p:to>
                                    </p:set>
                                    <p:animEffect transition="in" filter="wipe(right)">
                                      <p:cBhvr>
                                        <p:cTn id="112" dur="500"/>
                                        <p:tgtEl>
                                          <p:spTgt spid="2124870"/>
                                        </p:tgtEl>
                                      </p:cBhvr>
                                    </p:animEffect>
                                  </p:childTnLst>
                                </p:cTn>
                              </p:par>
                            </p:childTnLst>
                          </p:cTn>
                        </p:par>
                        <p:par>
                          <p:cTn id="113" fill="hold" nodeType="afterGroup">
                            <p:stCondLst>
                              <p:cond delay="500"/>
                            </p:stCondLst>
                            <p:childTnLst>
                              <p:par>
                                <p:cTn id="114" presetID="1" presetClass="entr" presetSubtype="0" fill="hold" nodeType="afterEffect">
                                  <p:stCondLst>
                                    <p:cond delay="0"/>
                                  </p:stCondLst>
                                  <p:childTnLst>
                                    <p:set>
                                      <p:cBhvr>
                                        <p:cTn id="115" dur="1" fill="hold">
                                          <p:stCondLst>
                                            <p:cond delay="499"/>
                                          </p:stCondLst>
                                        </p:cTn>
                                        <p:tgtEl>
                                          <p:spTgt spid="2124873"/>
                                        </p:tgtEl>
                                        <p:attrNameLst>
                                          <p:attrName>style.visibility</p:attrName>
                                        </p:attrNameLst>
                                      </p:cBhvr>
                                      <p:to>
                                        <p:strVal val="visible"/>
                                      </p:to>
                                    </p:se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2" fill="hold" grpId="0" nodeType="clickEffect">
                                  <p:stCondLst>
                                    <p:cond delay="0"/>
                                  </p:stCondLst>
                                  <p:childTnLst>
                                    <p:set>
                                      <p:cBhvr>
                                        <p:cTn id="119" dur="1" fill="hold">
                                          <p:stCondLst>
                                            <p:cond delay="0"/>
                                          </p:stCondLst>
                                        </p:cTn>
                                        <p:tgtEl>
                                          <p:spTgt spid="2124874"/>
                                        </p:tgtEl>
                                        <p:attrNameLst>
                                          <p:attrName>style.visibility</p:attrName>
                                        </p:attrNameLst>
                                      </p:cBhvr>
                                      <p:to>
                                        <p:strVal val="visible"/>
                                      </p:to>
                                    </p:set>
                                    <p:animEffect transition="in" filter="wipe(right)">
                                      <p:cBhvr>
                                        <p:cTn id="120" dur="500"/>
                                        <p:tgtEl>
                                          <p:spTgt spid="2124874"/>
                                        </p:tgtEl>
                                      </p:cBhvr>
                                    </p:animEffect>
                                  </p:childTnLst>
                                </p:cTn>
                              </p:par>
                            </p:childTnLst>
                          </p:cTn>
                        </p:par>
                      </p:childTnLst>
                    </p:cTn>
                  </p:par>
                  <p:par>
                    <p:cTn id="121" fill="hold">
                      <p:stCondLst>
                        <p:cond delay="indefinite"/>
                      </p:stCondLst>
                      <p:childTnLst>
                        <p:par>
                          <p:cTn id="122" fill="hold" nodeType="after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nodeType="afterEffect">
                                  <p:stCondLst>
                                    <p:cond delay="0"/>
                                  </p:stCondLst>
                                  <p:childTnLst>
                                    <p:set>
                                      <p:cBhvr>
                                        <p:cTn id="127" dur="1" fill="hold">
                                          <p:stCondLst>
                                            <p:cond delay="499"/>
                                          </p:stCondLst>
                                        </p:cTn>
                                        <p:tgtEl>
                                          <p:spTgt spid="2124875"/>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nodeType="afterEffect">
                                  <p:stCondLst>
                                    <p:cond delay="0"/>
                                  </p:stCondLst>
                                  <p:childTnLst>
                                    <p:set>
                                      <p:cBhvr>
                                        <p:cTn id="130" dur="1" fill="hold">
                                          <p:stCondLst>
                                            <p:cond delay="0"/>
                                          </p:stCondLst>
                                        </p:cTn>
                                        <p:tgtEl>
                                          <p:spTgt spid="5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2124907"/>
                                        </p:tgtEl>
                                        <p:attrNameLst>
                                          <p:attrName>style.visibility</p:attrName>
                                        </p:attrNameLst>
                                      </p:cBhvr>
                                      <p:to>
                                        <p:strVal val="visible"/>
                                      </p:to>
                                    </p:set>
                                    <p:animEffect transition="in" filter="wipe(left)">
                                      <p:cBhvr>
                                        <p:cTn id="135" dur="500"/>
                                        <p:tgtEl>
                                          <p:spTgt spid="2124907"/>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2124880"/>
                                        </p:tgtEl>
                                        <p:attrNameLst>
                                          <p:attrName>style.visibility</p:attrName>
                                        </p:attrNameLst>
                                      </p:cBhvr>
                                      <p:to>
                                        <p:strVal val="visible"/>
                                      </p:to>
                                    </p:set>
                                    <p:animEffect transition="in" filter="wipe(left)">
                                      <p:cBhvr>
                                        <p:cTn id="140" dur="500"/>
                                        <p:tgtEl>
                                          <p:spTgt spid="2124880"/>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2124881"/>
                                        </p:tgtEl>
                                        <p:attrNameLst>
                                          <p:attrName>style.visibility</p:attrName>
                                        </p:attrNameLst>
                                      </p:cBhvr>
                                      <p:to>
                                        <p:strVal val="visible"/>
                                      </p:to>
                                    </p:set>
                                    <p:animEffect transition="in" filter="wipe(left)">
                                      <p:cBhvr>
                                        <p:cTn id="145" dur="500"/>
                                        <p:tgtEl>
                                          <p:spTgt spid="2124881"/>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124888"/>
                                        </p:tgtEl>
                                        <p:attrNameLst>
                                          <p:attrName>style.visibility</p:attrName>
                                        </p:attrNameLst>
                                      </p:cBhvr>
                                      <p:to>
                                        <p:strVal val="visible"/>
                                      </p:to>
                                    </p:set>
                                    <p:animEffect transition="in" filter="wipe(left)">
                                      <p:cBhvr>
                                        <p:cTn id="150" dur="500"/>
                                        <p:tgtEl>
                                          <p:spTgt spid="212488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5"/>
                                        </p:tgtEl>
                                        <p:attrNameLst>
                                          <p:attrName>style.visibility</p:attrName>
                                        </p:attrNameLst>
                                      </p:cBhvr>
                                      <p:to>
                                        <p:strVal val="visible"/>
                                      </p:to>
                                    </p:set>
                                    <p:animEffect transition="in" filter="wipe(down)">
                                      <p:cBhvr>
                                        <p:cTn id="155" dur="500"/>
                                        <p:tgtEl>
                                          <p:spTgt spid="5"/>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2124885"/>
                                        </p:tgtEl>
                                        <p:attrNameLst>
                                          <p:attrName>style.visibility</p:attrName>
                                        </p:attrNameLst>
                                      </p:cBhvr>
                                      <p:to>
                                        <p:strVal val="visible"/>
                                      </p:to>
                                    </p:set>
                                    <p:animEffect transition="in" filter="wipe(left)">
                                      <p:cBhvr>
                                        <p:cTn id="160" dur="500"/>
                                        <p:tgtEl>
                                          <p:spTgt spid="212488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grpId="0" nodeType="clickEffect">
                                  <p:stCondLst>
                                    <p:cond delay="0"/>
                                  </p:stCondLst>
                                  <p:childTnLst>
                                    <p:set>
                                      <p:cBhvr>
                                        <p:cTn id="164" dur="1" fill="hold">
                                          <p:stCondLst>
                                            <p:cond delay="0"/>
                                          </p:stCondLst>
                                        </p:cTn>
                                        <p:tgtEl>
                                          <p:spTgt spid="2124884"/>
                                        </p:tgtEl>
                                        <p:attrNameLst>
                                          <p:attrName>style.visibility</p:attrName>
                                        </p:attrNameLst>
                                      </p:cBhvr>
                                      <p:to>
                                        <p:strVal val="visible"/>
                                      </p:to>
                                    </p:set>
                                    <p:animEffect transition="in" filter="wipe(up)">
                                      <p:cBhvr>
                                        <p:cTn id="165" dur="500"/>
                                        <p:tgtEl>
                                          <p:spTgt spid="2124884"/>
                                        </p:tgtEl>
                                      </p:cBhvr>
                                    </p:animEffect>
                                  </p:childTnLst>
                                </p:cTn>
                              </p:par>
                            </p:childTnLst>
                          </p:cTn>
                        </p:par>
                        <p:par>
                          <p:cTn id="166" fill="hold">
                            <p:stCondLst>
                              <p:cond delay="500"/>
                            </p:stCondLst>
                            <p:childTnLst>
                              <p:par>
                                <p:cTn id="167" presetID="1" presetClass="entr" presetSubtype="0" fill="hold" grpId="0" nodeType="afterEffect">
                                  <p:stCondLst>
                                    <p:cond delay="0"/>
                                  </p:stCondLst>
                                  <p:childTnLst>
                                    <p:set>
                                      <p:cBhvr>
                                        <p:cTn id="168" dur="1" fill="hold">
                                          <p:stCondLst>
                                            <p:cond delay="0"/>
                                          </p:stCondLst>
                                        </p:cTn>
                                        <p:tgtEl>
                                          <p:spTgt spid="2124902"/>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nodeType="clickEffect">
                                  <p:stCondLst>
                                    <p:cond delay="0"/>
                                  </p:stCondLst>
                                  <p:childTnLst>
                                    <p:set>
                                      <p:cBhvr>
                                        <p:cTn id="172" dur="1" fill="hold">
                                          <p:stCondLst>
                                            <p:cond delay="0"/>
                                          </p:stCondLst>
                                        </p:cTn>
                                        <p:tgtEl>
                                          <p:spTgt spid="4"/>
                                        </p:tgtEl>
                                        <p:attrNameLst>
                                          <p:attrName>style.visibility</p:attrName>
                                        </p:attrNameLst>
                                      </p:cBhvr>
                                      <p:to>
                                        <p:strVal val="visible"/>
                                      </p:to>
                                    </p:set>
                                    <p:animEffect transition="in" filter="fade">
                                      <p:cBhvr>
                                        <p:cTn id="173" dur="1000"/>
                                        <p:tgtEl>
                                          <p:spTgt spid="4"/>
                                        </p:tgtEl>
                                      </p:cBhvr>
                                    </p:animEffect>
                                    <p:anim calcmode="lin" valueType="num">
                                      <p:cBhvr>
                                        <p:cTn id="174" dur="1000" fill="hold"/>
                                        <p:tgtEl>
                                          <p:spTgt spid="4"/>
                                        </p:tgtEl>
                                        <p:attrNameLst>
                                          <p:attrName>ppt_x</p:attrName>
                                        </p:attrNameLst>
                                      </p:cBhvr>
                                      <p:tavLst>
                                        <p:tav tm="0">
                                          <p:val>
                                            <p:strVal val="#ppt_x"/>
                                          </p:val>
                                        </p:tav>
                                        <p:tav tm="100000">
                                          <p:val>
                                            <p:strVal val="#ppt_x"/>
                                          </p:val>
                                        </p:tav>
                                      </p:tavLst>
                                    </p:anim>
                                    <p:anim calcmode="lin" valueType="num">
                                      <p:cBhvr>
                                        <p:cTn id="17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nodeType="clickEffect">
                                  <p:stCondLst>
                                    <p:cond delay="0"/>
                                  </p:stCondLst>
                                  <p:childTnLst>
                                    <p:set>
                                      <p:cBhvr>
                                        <p:cTn id="179" dur="1" fill="hold">
                                          <p:stCondLst>
                                            <p:cond delay="0"/>
                                          </p:stCondLst>
                                        </p:cTn>
                                        <p:tgtEl>
                                          <p:spTgt spid="2124899"/>
                                        </p:tgtEl>
                                        <p:attrNameLst>
                                          <p:attrName>style.visibility</p:attrName>
                                        </p:attrNameLst>
                                      </p:cBhvr>
                                      <p:to>
                                        <p:strVal val="visible"/>
                                      </p:to>
                                    </p:set>
                                    <p:animEffect transition="in" filter="wipe(left)">
                                      <p:cBhvr>
                                        <p:cTn id="180" dur="500"/>
                                        <p:tgtEl>
                                          <p:spTgt spid="212489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8" fill="hold" nodeType="clickEffect">
                                  <p:stCondLst>
                                    <p:cond delay="0"/>
                                  </p:stCondLst>
                                  <p:childTnLst>
                                    <p:set>
                                      <p:cBhvr>
                                        <p:cTn id="184" dur="1" fill="hold">
                                          <p:stCondLst>
                                            <p:cond delay="0"/>
                                          </p:stCondLst>
                                        </p:cTn>
                                        <p:tgtEl>
                                          <p:spTgt spid="2124882"/>
                                        </p:tgtEl>
                                        <p:attrNameLst>
                                          <p:attrName>style.visibility</p:attrName>
                                        </p:attrNameLst>
                                      </p:cBhvr>
                                      <p:to>
                                        <p:strVal val="visible"/>
                                      </p:to>
                                    </p:set>
                                    <p:animEffect transition="in" filter="wipe(left)">
                                      <p:cBhvr>
                                        <p:cTn id="185" dur="500"/>
                                        <p:tgtEl>
                                          <p:spTgt spid="2124882"/>
                                        </p:tgtEl>
                                      </p:cBhvr>
                                    </p:animEffect>
                                  </p:childTnLst>
                                </p:cTn>
                              </p:par>
                            </p:childTnLst>
                          </p:cTn>
                        </p:par>
                      </p:childTnLst>
                    </p:cTn>
                  </p:par>
                  <p:par>
                    <p:cTn id="186" fill="hold">
                      <p:stCondLst>
                        <p:cond delay="indefinite"/>
                      </p:stCondLst>
                      <p:childTnLst>
                        <p:par>
                          <p:cTn id="187" fill="hold">
                            <p:stCondLst>
                              <p:cond delay="0"/>
                            </p:stCondLst>
                            <p:childTnLst>
                              <p:par>
                                <p:cTn id="188" presetID="22" presetClass="entr" presetSubtype="8" fill="hold" nodeType="clickEffect">
                                  <p:stCondLst>
                                    <p:cond delay="0"/>
                                  </p:stCondLst>
                                  <p:childTnLst>
                                    <p:set>
                                      <p:cBhvr>
                                        <p:cTn id="189" dur="1" fill="hold">
                                          <p:stCondLst>
                                            <p:cond delay="0"/>
                                          </p:stCondLst>
                                        </p:cTn>
                                        <p:tgtEl>
                                          <p:spTgt spid="2124883"/>
                                        </p:tgtEl>
                                        <p:attrNameLst>
                                          <p:attrName>style.visibility</p:attrName>
                                        </p:attrNameLst>
                                      </p:cBhvr>
                                      <p:to>
                                        <p:strVal val="visible"/>
                                      </p:to>
                                    </p:set>
                                    <p:animEffect transition="in" filter="wipe(left)">
                                      <p:cBhvr>
                                        <p:cTn id="190" dur="500"/>
                                        <p:tgtEl>
                                          <p:spTgt spid="2124883"/>
                                        </p:tgtEl>
                                      </p:cBhvr>
                                    </p:animEffect>
                                  </p:childTnLst>
                                </p:cTn>
                              </p:par>
                            </p:childTnLst>
                          </p:cTn>
                        </p:par>
                      </p:childTnLst>
                    </p:cTn>
                  </p:par>
                  <p:par>
                    <p:cTn id="191" fill="hold">
                      <p:stCondLst>
                        <p:cond delay="indefinite"/>
                      </p:stCondLst>
                      <p:childTnLst>
                        <p:par>
                          <p:cTn id="192" fill="hold">
                            <p:stCondLst>
                              <p:cond delay="0"/>
                            </p:stCondLst>
                            <p:childTnLst>
                              <p:par>
                                <p:cTn id="193" presetID="4" presetClass="entr" presetSubtype="16" fill="hold" grpId="0" nodeType="clickEffect">
                                  <p:stCondLst>
                                    <p:cond delay="0"/>
                                  </p:stCondLst>
                                  <p:childTnLst>
                                    <p:set>
                                      <p:cBhvr>
                                        <p:cTn id="194" dur="1" fill="hold">
                                          <p:stCondLst>
                                            <p:cond delay="0"/>
                                          </p:stCondLst>
                                        </p:cTn>
                                        <p:tgtEl>
                                          <p:spTgt spid="2124908"/>
                                        </p:tgtEl>
                                        <p:attrNameLst>
                                          <p:attrName>style.visibility</p:attrName>
                                        </p:attrNameLst>
                                      </p:cBhvr>
                                      <p:to>
                                        <p:strVal val="visible"/>
                                      </p:to>
                                    </p:set>
                                    <p:animEffect transition="in" filter="box(in)">
                                      <p:cBhvr>
                                        <p:cTn id="195" dur="500"/>
                                        <p:tgtEl>
                                          <p:spTgt spid="2124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4863" grpId="0" autoUpdateAnimBg="0"/>
      <p:bldP spid="2124864" grpId="0" autoUpdateAnimBg="0"/>
      <p:bldP spid="2124866" grpId="0" animBg="1"/>
      <p:bldP spid="2124867" grpId="0" animBg="1"/>
      <p:bldP spid="2124869" grpId="0" animBg="1"/>
      <p:bldP spid="2124870" grpId="0" animBg="1"/>
      <p:bldP spid="2124871" grpId="0" animBg="1" autoUpdateAnimBg="0"/>
      <p:bldP spid="2124872" grpId="0" animBg="1"/>
      <p:bldP spid="2124874" grpId="0" animBg="1"/>
      <p:bldP spid="2124876" grpId="0" autoUpdateAnimBg="0"/>
      <p:bldP spid="2124884" grpId="0" animBg="1"/>
      <p:bldP spid="2124897" grpId="0" animBg="1"/>
      <p:bldP spid="2124901" grpId="0" animBg="1"/>
      <p:bldP spid="2124902" grpId="0" animBg="1"/>
      <p:bldP spid="2124908" grpId="0" animBg="1"/>
      <p:bldP spid="2124909" grpId="0" animBg="1"/>
      <p:bldP spid="56" grpId="0" animBg="1"/>
      <p:bldP spid="58"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581649" y="4191000"/>
            <a:ext cx="3100263" cy="2094115"/>
            <a:chOff x="3364" y="2477"/>
            <a:chExt cx="1992" cy="1687"/>
          </a:xfrm>
        </p:grpSpPr>
        <p:grpSp>
          <p:nvGrpSpPr>
            <p:cNvPr id="9268" name="Group 3"/>
            <p:cNvGrpSpPr>
              <a:grpSpLocks/>
            </p:cNvGrpSpPr>
            <p:nvPr/>
          </p:nvGrpSpPr>
          <p:grpSpPr bwMode="auto">
            <a:xfrm>
              <a:off x="3974" y="2477"/>
              <a:ext cx="943" cy="1598"/>
              <a:chOff x="3974" y="2477"/>
              <a:chExt cx="943" cy="1598"/>
            </a:xfrm>
          </p:grpSpPr>
          <p:pic>
            <p:nvPicPr>
              <p:cNvPr id="92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 y="2477"/>
                <a:ext cx="278"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4" y="2485"/>
                <a:ext cx="278"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69" name="Text Box 6"/>
            <p:cNvSpPr txBox="1">
              <a:spLocks noChangeArrowheads="1"/>
            </p:cNvSpPr>
            <p:nvPr/>
          </p:nvSpPr>
          <p:spPr bwMode="auto">
            <a:xfrm>
              <a:off x="3364" y="3788"/>
              <a:ext cx="44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  (1)</a:t>
              </a:r>
            </a:p>
          </p:txBody>
        </p:sp>
        <p:sp>
          <p:nvSpPr>
            <p:cNvPr id="9270" name="Text Box 7"/>
            <p:cNvSpPr txBox="1">
              <a:spLocks noChangeArrowheads="1"/>
            </p:cNvSpPr>
            <p:nvPr/>
          </p:nvSpPr>
          <p:spPr bwMode="auto">
            <a:xfrm>
              <a:off x="3689" y="3788"/>
              <a:ext cx="893"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mn-lt"/>
                  <a:ea typeface="+mn-ea"/>
                </a:rPr>
                <a:t>           (2)</a:t>
              </a:r>
            </a:p>
          </p:txBody>
        </p:sp>
        <p:sp>
          <p:nvSpPr>
            <p:cNvPr id="9271" name="Text Box 8"/>
            <p:cNvSpPr txBox="1">
              <a:spLocks noChangeArrowheads="1"/>
            </p:cNvSpPr>
            <p:nvPr/>
          </p:nvSpPr>
          <p:spPr bwMode="auto">
            <a:xfrm>
              <a:off x="4858" y="3792"/>
              <a:ext cx="49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   (3)</a:t>
              </a:r>
            </a:p>
          </p:txBody>
        </p:sp>
      </p:grpSp>
      <p:graphicFrame>
        <p:nvGraphicFramePr>
          <p:cNvPr id="9218" name="Object 9"/>
          <p:cNvGraphicFramePr>
            <a:graphicFrameLocks/>
          </p:cNvGraphicFramePr>
          <p:nvPr>
            <p:extLst>
              <p:ext uri="{D42A27DB-BD31-4B8C-83A1-F6EECF244321}">
                <p14:modId xmlns:p14="http://schemas.microsoft.com/office/powerpoint/2010/main" val="3124407178"/>
              </p:ext>
            </p:extLst>
          </p:nvPr>
        </p:nvGraphicFramePr>
        <p:xfrm>
          <a:off x="5997575" y="332656"/>
          <a:ext cx="2678113" cy="900113"/>
        </p:xfrm>
        <a:graphic>
          <a:graphicData uri="http://schemas.openxmlformats.org/presentationml/2006/ole">
            <mc:AlternateContent xmlns:mc="http://schemas.openxmlformats.org/markup-compatibility/2006">
              <mc:Choice xmlns:v="urn:schemas-microsoft-com:vml" Requires="v">
                <p:oleObj spid="_x0000_s9254" name="Equation" r:id="rId5" imgW="2679480" imgH="901440" progId="Equation.3">
                  <p:embed/>
                </p:oleObj>
              </mc:Choice>
              <mc:Fallback>
                <p:oleObj name="Equation" r:id="rId5" imgW="2679480" imgH="9014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575" y="332656"/>
                        <a:ext cx="2678113" cy="900113"/>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2127882" name="Text Box 10"/>
          <p:cNvSpPr txBox="1">
            <a:spLocks noChangeArrowheads="1"/>
          </p:cNvSpPr>
          <p:nvPr/>
        </p:nvSpPr>
        <p:spPr bwMode="auto">
          <a:xfrm>
            <a:off x="395288" y="1502644"/>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(1)</a:t>
            </a:r>
          </a:p>
        </p:txBody>
      </p:sp>
      <p:graphicFrame>
        <p:nvGraphicFramePr>
          <p:cNvPr id="2127883" name="Object 11"/>
          <p:cNvGraphicFramePr>
            <a:graphicFrameLocks/>
          </p:cNvGraphicFramePr>
          <p:nvPr>
            <p:extLst>
              <p:ext uri="{D42A27DB-BD31-4B8C-83A1-F6EECF244321}">
                <p14:modId xmlns:p14="http://schemas.microsoft.com/office/powerpoint/2010/main" val="1078774849"/>
              </p:ext>
            </p:extLst>
          </p:nvPr>
        </p:nvGraphicFramePr>
        <p:xfrm>
          <a:off x="1189038" y="1526456"/>
          <a:ext cx="965200" cy="392113"/>
        </p:xfrm>
        <a:graphic>
          <a:graphicData uri="http://schemas.openxmlformats.org/presentationml/2006/ole">
            <mc:AlternateContent xmlns:mc="http://schemas.openxmlformats.org/markup-compatibility/2006">
              <mc:Choice xmlns:v="urn:schemas-microsoft-com:vml" Requires="v">
                <p:oleObj spid="_x0000_s9255" name="Equation" r:id="rId7" imgW="965160" imgH="393480" progId="Equation.3">
                  <p:embed/>
                </p:oleObj>
              </mc:Choice>
              <mc:Fallback>
                <p:oleObj name="Equation" r:id="rId7" imgW="96516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9038" y="1526456"/>
                        <a:ext cx="965200"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84" name="Object 12"/>
          <p:cNvGraphicFramePr>
            <a:graphicFrameLocks/>
          </p:cNvGraphicFramePr>
          <p:nvPr>
            <p:extLst>
              <p:ext uri="{D42A27DB-BD31-4B8C-83A1-F6EECF244321}">
                <p14:modId xmlns:p14="http://schemas.microsoft.com/office/powerpoint/2010/main" val="2275971178"/>
              </p:ext>
            </p:extLst>
          </p:nvPr>
        </p:nvGraphicFramePr>
        <p:xfrm>
          <a:off x="1617236" y="2313782"/>
          <a:ext cx="2486025" cy="900112"/>
        </p:xfrm>
        <a:graphic>
          <a:graphicData uri="http://schemas.openxmlformats.org/presentationml/2006/ole">
            <mc:AlternateContent xmlns:mc="http://schemas.openxmlformats.org/markup-compatibility/2006">
              <mc:Choice xmlns:v="urn:schemas-microsoft-com:vml" Requires="v">
                <p:oleObj spid="_x0000_s9256" name="Equation" r:id="rId9" imgW="2489040" imgH="901440" progId="Equation.3">
                  <p:embed/>
                </p:oleObj>
              </mc:Choice>
              <mc:Fallback>
                <p:oleObj name="Equation" r:id="rId9" imgW="2489040" imgH="9014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7236" y="2313782"/>
                        <a:ext cx="2486025" cy="900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85" name="Object 13"/>
          <p:cNvGraphicFramePr>
            <a:graphicFrameLocks/>
          </p:cNvGraphicFramePr>
          <p:nvPr>
            <p:extLst>
              <p:ext uri="{D42A27DB-BD31-4B8C-83A1-F6EECF244321}">
                <p14:modId xmlns:p14="http://schemas.microsoft.com/office/powerpoint/2010/main" val="2379766786"/>
              </p:ext>
            </p:extLst>
          </p:nvPr>
        </p:nvGraphicFramePr>
        <p:xfrm>
          <a:off x="6773863" y="1298575"/>
          <a:ext cx="2119312" cy="900113"/>
        </p:xfrm>
        <a:graphic>
          <a:graphicData uri="http://schemas.openxmlformats.org/presentationml/2006/ole">
            <mc:AlternateContent xmlns:mc="http://schemas.openxmlformats.org/markup-compatibility/2006">
              <mc:Choice xmlns:v="urn:schemas-microsoft-com:vml" Requires="v">
                <p:oleObj spid="_x0000_s9257" name="公式" r:id="rId11" imgW="2120760" imgH="901440" progId="Equation.3">
                  <p:embed/>
                </p:oleObj>
              </mc:Choice>
              <mc:Fallback>
                <p:oleObj name="公式" r:id="rId11" imgW="2120760" imgH="90144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73863" y="1298575"/>
                        <a:ext cx="2119312"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7886" name="AutoShape 14"/>
          <p:cNvSpPr>
            <a:spLocks noChangeArrowheads="1"/>
          </p:cNvSpPr>
          <p:nvPr/>
        </p:nvSpPr>
        <p:spPr bwMode="auto">
          <a:xfrm>
            <a:off x="2210594" y="1555982"/>
            <a:ext cx="744538" cy="333375"/>
          </a:xfrm>
          <a:prstGeom prst="rightArrow">
            <a:avLst>
              <a:gd name="adj1" fmla="val 51935"/>
              <a:gd name="adj2" fmla="val 55709"/>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27887" name="Text Box 15"/>
          <p:cNvSpPr txBox="1">
            <a:spLocks noChangeArrowheads="1"/>
          </p:cNvSpPr>
          <p:nvPr/>
        </p:nvSpPr>
        <p:spPr bwMode="auto">
          <a:xfrm>
            <a:off x="395288" y="3367088"/>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(2)</a:t>
            </a:r>
          </a:p>
        </p:txBody>
      </p:sp>
      <p:graphicFrame>
        <p:nvGraphicFramePr>
          <p:cNvPr id="2127888" name="Object 16"/>
          <p:cNvGraphicFramePr>
            <a:graphicFrameLocks/>
          </p:cNvGraphicFramePr>
          <p:nvPr>
            <p:extLst>
              <p:ext uri="{D42A27DB-BD31-4B8C-83A1-F6EECF244321}">
                <p14:modId xmlns:p14="http://schemas.microsoft.com/office/powerpoint/2010/main" val="2496699725"/>
              </p:ext>
            </p:extLst>
          </p:nvPr>
        </p:nvGraphicFramePr>
        <p:xfrm>
          <a:off x="1198563" y="3395663"/>
          <a:ext cx="954087" cy="392112"/>
        </p:xfrm>
        <a:graphic>
          <a:graphicData uri="http://schemas.openxmlformats.org/presentationml/2006/ole">
            <mc:AlternateContent xmlns:mc="http://schemas.openxmlformats.org/markup-compatibility/2006">
              <mc:Choice xmlns:v="urn:schemas-microsoft-com:vml" Requires="v">
                <p:oleObj spid="_x0000_s9258" name="Equation" r:id="rId13" imgW="952200" imgH="393480" progId="Equation.3">
                  <p:embed/>
                </p:oleObj>
              </mc:Choice>
              <mc:Fallback>
                <p:oleObj name="Equation" r:id="rId13" imgW="952200" imgH="39348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8563" y="3395663"/>
                        <a:ext cx="954087"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89" name="Object 17"/>
          <p:cNvGraphicFramePr>
            <a:graphicFrameLocks/>
          </p:cNvGraphicFramePr>
          <p:nvPr>
            <p:extLst>
              <p:ext uri="{D42A27DB-BD31-4B8C-83A1-F6EECF244321}">
                <p14:modId xmlns:p14="http://schemas.microsoft.com/office/powerpoint/2010/main" val="965620234"/>
              </p:ext>
            </p:extLst>
          </p:nvPr>
        </p:nvGraphicFramePr>
        <p:xfrm>
          <a:off x="7001037" y="3151427"/>
          <a:ext cx="1925637" cy="901700"/>
        </p:xfrm>
        <a:graphic>
          <a:graphicData uri="http://schemas.openxmlformats.org/presentationml/2006/ole">
            <mc:AlternateContent xmlns:mc="http://schemas.openxmlformats.org/markup-compatibility/2006">
              <mc:Choice xmlns:v="urn:schemas-microsoft-com:vml" Requires="v">
                <p:oleObj spid="_x0000_s9259" name="Equation" r:id="rId15" imgW="1930320" imgH="901440" progId="Equation.3">
                  <p:embed/>
                </p:oleObj>
              </mc:Choice>
              <mc:Fallback>
                <p:oleObj name="Equation" r:id="rId15" imgW="1930320" imgH="90144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01037" y="3151427"/>
                        <a:ext cx="1925637"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7890" name="Object 18"/>
          <p:cNvGraphicFramePr>
            <a:graphicFrameLocks/>
          </p:cNvGraphicFramePr>
          <p:nvPr>
            <p:extLst>
              <p:ext uri="{D42A27DB-BD31-4B8C-83A1-F6EECF244321}">
                <p14:modId xmlns:p14="http://schemas.microsoft.com/office/powerpoint/2010/main" val="1714769457"/>
              </p:ext>
            </p:extLst>
          </p:nvPr>
        </p:nvGraphicFramePr>
        <p:xfrm>
          <a:off x="1116013" y="4087813"/>
          <a:ext cx="2362200" cy="823912"/>
        </p:xfrm>
        <a:graphic>
          <a:graphicData uri="http://schemas.openxmlformats.org/presentationml/2006/ole">
            <mc:AlternateContent xmlns:mc="http://schemas.openxmlformats.org/markup-compatibility/2006">
              <mc:Choice xmlns:v="urn:schemas-microsoft-com:vml" Requires="v">
                <p:oleObj spid="_x0000_s9260" name="Equation" r:id="rId17" imgW="2361960" imgH="825480" progId="Equation.3">
                  <p:embed/>
                </p:oleObj>
              </mc:Choice>
              <mc:Fallback>
                <p:oleObj name="Equation" r:id="rId17" imgW="2361960" imgH="8254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6013" y="4087813"/>
                        <a:ext cx="236220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27891" name="AutoShape 19"/>
          <p:cNvSpPr>
            <a:spLocks noChangeArrowheads="1"/>
          </p:cNvSpPr>
          <p:nvPr/>
        </p:nvSpPr>
        <p:spPr bwMode="auto">
          <a:xfrm>
            <a:off x="2250045" y="3429794"/>
            <a:ext cx="717550" cy="304800"/>
          </a:xfrm>
          <a:prstGeom prst="rightArrow">
            <a:avLst>
              <a:gd name="adj1" fmla="val 53648"/>
              <a:gd name="adj2" fmla="val 58854"/>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27892" name="Object 20"/>
          <p:cNvGraphicFramePr>
            <a:graphicFrameLocks/>
          </p:cNvGraphicFramePr>
          <p:nvPr>
            <p:extLst>
              <p:ext uri="{D42A27DB-BD31-4B8C-83A1-F6EECF244321}">
                <p14:modId xmlns:p14="http://schemas.microsoft.com/office/powerpoint/2010/main" val="4291470189"/>
              </p:ext>
            </p:extLst>
          </p:nvPr>
        </p:nvGraphicFramePr>
        <p:xfrm>
          <a:off x="3635375" y="4087813"/>
          <a:ext cx="989013" cy="823912"/>
        </p:xfrm>
        <a:graphic>
          <a:graphicData uri="http://schemas.openxmlformats.org/presentationml/2006/ole">
            <mc:AlternateContent xmlns:mc="http://schemas.openxmlformats.org/markup-compatibility/2006">
              <mc:Choice xmlns:v="urn:schemas-microsoft-com:vml" Requires="v">
                <p:oleObj spid="_x0000_s9261" name="Equation" r:id="rId19" imgW="990360" imgH="825480" progId="Equation.3">
                  <p:embed/>
                </p:oleObj>
              </mc:Choice>
              <mc:Fallback>
                <p:oleObj name="Equation" r:id="rId19" imgW="990360" imgH="82548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35375" y="4087813"/>
                        <a:ext cx="9890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7893" name="Object 21"/>
          <p:cNvGraphicFramePr>
            <a:graphicFrameLocks/>
          </p:cNvGraphicFramePr>
          <p:nvPr>
            <p:extLst>
              <p:ext uri="{D42A27DB-BD31-4B8C-83A1-F6EECF244321}">
                <p14:modId xmlns:p14="http://schemas.microsoft.com/office/powerpoint/2010/main" val="4100746848"/>
              </p:ext>
            </p:extLst>
          </p:nvPr>
        </p:nvGraphicFramePr>
        <p:xfrm>
          <a:off x="1119188" y="5140325"/>
          <a:ext cx="1587500" cy="431800"/>
        </p:xfrm>
        <a:graphic>
          <a:graphicData uri="http://schemas.openxmlformats.org/presentationml/2006/ole">
            <mc:AlternateContent xmlns:mc="http://schemas.openxmlformats.org/markup-compatibility/2006">
              <mc:Choice xmlns:v="urn:schemas-microsoft-com:vml" Requires="v">
                <p:oleObj spid="_x0000_s9262" name="Equation" r:id="rId21" imgW="1587240" imgH="431640" progId="Equation.3">
                  <p:embed/>
                </p:oleObj>
              </mc:Choice>
              <mc:Fallback>
                <p:oleObj name="Equation" r:id="rId21" imgW="1587240" imgH="43164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9188" y="5140325"/>
                        <a:ext cx="158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27894" name="Object 22"/>
          <p:cNvGraphicFramePr>
            <a:graphicFrameLocks/>
          </p:cNvGraphicFramePr>
          <p:nvPr>
            <p:extLst>
              <p:ext uri="{D42A27DB-BD31-4B8C-83A1-F6EECF244321}">
                <p14:modId xmlns:p14="http://schemas.microsoft.com/office/powerpoint/2010/main" val="2247647528"/>
              </p:ext>
            </p:extLst>
          </p:nvPr>
        </p:nvGraphicFramePr>
        <p:xfrm>
          <a:off x="3522663" y="5105400"/>
          <a:ext cx="1195387" cy="431800"/>
        </p:xfrm>
        <a:graphic>
          <a:graphicData uri="http://schemas.openxmlformats.org/presentationml/2006/ole">
            <mc:AlternateContent xmlns:mc="http://schemas.openxmlformats.org/markup-compatibility/2006">
              <mc:Choice xmlns:v="urn:schemas-microsoft-com:vml" Requires="v">
                <p:oleObj spid="_x0000_s9263" name="Equation" r:id="rId23" imgW="1193760" imgH="431640" progId="Equation.3">
                  <p:embed/>
                </p:oleObj>
              </mc:Choice>
              <mc:Fallback>
                <p:oleObj name="Equation" r:id="rId23" imgW="1193760" imgH="43164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22663" y="5105400"/>
                        <a:ext cx="11953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7895" name="AutoShape 23"/>
          <p:cNvSpPr>
            <a:spLocks noChangeArrowheads="1"/>
          </p:cNvSpPr>
          <p:nvPr/>
        </p:nvSpPr>
        <p:spPr bwMode="auto">
          <a:xfrm>
            <a:off x="2052638" y="5648325"/>
            <a:ext cx="2201862" cy="742950"/>
          </a:xfrm>
          <a:prstGeom prst="upArrowCallout">
            <a:avLst>
              <a:gd name="adj1" fmla="val 74092"/>
              <a:gd name="adj2" fmla="val 74092"/>
              <a:gd name="adj3" fmla="val 16667"/>
              <a:gd name="adj4" fmla="val 66667"/>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b="1" dirty="0">
                <a:solidFill>
                  <a:schemeClr val="bg1"/>
                </a:solidFill>
                <a:latin typeface="+mn-lt"/>
                <a:ea typeface="+mn-ea"/>
              </a:rPr>
              <a:t>磁屏</a:t>
            </a:r>
            <a:endParaRPr kumimoji="1" lang="en-US" altLang="zh-CN" sz="2400" b="1" dirty="0">
              <a:solidFill>
                <a:schemeClr val="bg1"/>
              </a:solidFill>
              <a:latin typeface="+mn-lt"/>
              <a:ea typeface="+mn-ea"/>
            </a:endParaRPr>
          </a:p>
        </p:txBody>
      </p:sp>
      <p:grpSp>
        <p:nvGrpSpPr>
          <p:cNvPr id="4" name="Group 24"/>
          <p:cNvGrpSpPr>
            <a:grpSpLocks/>
          </p:cNvGrpSpPr>
          <p:nvPr/>
        </p:nvGrpSpPr>
        <p:grpSpPr bwMode="auto">
          <a:xfrm>
            <a:off x="7010400" y="4606925"/>
            <a:ext cx="381000" cy="381000"/>
            <a:chOff x="4992" y="3216"/>
            <a:chExt cx="240" cy="240"/>
          </a:xfrm>
        </p:grpSpPr>
        <p:sp>
          <p:nvSpPr>
            <p:cNvPr id="9264" name="Oval 25"/>
            <p:cNvSpPr>
              <a:spLocks noChangeArrowheads="1"/>
            </p:cNvSpPr>
            <p:nvPr/>
          </p:nvSpPr>
          <p:spPr bwMode="auto">
            <a:xfrm>
              <a:off x="4992" y="3216"/>
              <a:ext cx="240" cy="240"/>
            </a:xfrm>
            <a:prstGeom prst="ellipse">
              <a:avLst/>
            </a:prstGeom>
            <a:solidFill>
              <a:srgbClr val="CCFFFF"/>
            </a:solidFill>
            <a:ln w="9525">
              <a:solidFill>
                <a:srgbClr val="CC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65" name="Group 26"/>
            <p:cNvGrpSpPr>
              <a:grpSpLocks/>
            </p:cNvGrpSpPr>
            <p:nvPr/>
          </p:nvGrpSpPr>
          <p:grpSpPr bwMode="auto">
            <a:xfrm>
              <a:off x="5052" y="3290"/>
              <a:ext cx="125" cy="120"/>
              <a:chOff x="2352" y="2027"/>
              <a:chExt cx="100" cy="96"/>
            </a:xfrm>
          </p:grpSpPr>
          <p:sp>
            <p:nvSpPr>
              <p:cNvPr id="9266" name="Line 27"/>
              <p:cNvSpPr>
                <a:spLocks noChangeShapeType="1"/>
              </p:cNvSpPr>
              <p:nvPr/>
            </p:nvSpPr>
            <p:spPr bwMode="auto">
              <a:xfrm flipH="1">
                <a:off x="2352"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67" name="Line 28"/>
              <p:cNvSpPr>
                <a:spLocks noChangeShapeType="1"/>
              </p:cNvSpPr>
              <p:nvPr/>
            </p:nvSpPr>
            <p:spPr bwMode="auto">
              <a:xfrm>
                <a:off x="2356"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6" name="Group 29"/>
          <p:cNvGrpSpPr>
            <a:grpSpLocks/>
          </p:cNvGrpSpPr>
          <p:nvPr/>
        </p:nvGrpSpPr>
        <p:grpSpPr bwMode="auto">
          <a:xfrm>
            <a:off x="7010400" y="5297488"/>
            <a:ext cx="381000" cy="381000"/>
            <a:chOff x="4992" y="3216"/>
            <a:chExt cx="240" cy="240"/>
          </a:xfrm>
        </p:grpSpPr>
        <p:sp>
          <p:nvSpPr>
            <p:cNvPr id="9260" name="Oval 30"/>
            <p:cNvSpPr>
              <a:spLocks noChangeArrowheads="1"/>
            </p:cNvSpPr>
            <p:nvPr/>
          </p:nvSpPr>
          <p:spPr bwMode="auto">
            <a:xfrm>
              <a:off x="4992" y="3216"/>
              <a:ext cx="240" cy="240"/>
            </a:xfrm>
            <a:prstGeom prst="ellipse">
              <a:avLst/>
            </a:prstGeom>
            <a:solidFill>
              <a:schemeClr val="bg1"/>
            </a:solidFill>
            <a:ln w="9525">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61" name="Group 31"/>
            <p:cNvGrpSpPr>
              <a:grpSpLocks/>
            </p:cNvGrpSpPr>
            <p:nvPr/>
          </p:nvGrpSpPr>
          <p:grpSpPr bwMode="auto">
            <a:xfrm>
              <a:off x="5052" y="3290"/>
              <a:ext cx="125" cy="120"/>
              <a:chOff x="2352" y="2027"/>
              <a:chExt cx="100" cy="96"/>
            </a:xfrm>
          </p:grpSpPr>
          <p:sp>
            <p:nvSpPr>
              <p:cNvPr id="9262" name="Line 32"/>
              <p:cNvSpPr>
                <a:spLocks noChangeShapeType="1"/>
              </p:cNvSpPr>
              <p:nvPr/>
            </p:nvSpPr>
            <p:spPr bwMode="auto">
              <a:xfrm flipH="1">
                <a:off x="2352"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63" name="Line 33"/>
              <p:cNvSpPr>
                <a:spLocks noChangeShapeType="1"/>
              </p:cNvSpPr>
              <p:nvPr/>
            </p:nvSpPr>
            <p:spPr bwMode="auto">
              <a:xfrm>
                <a:off x="2356"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8" name="Group 34"/>
          <p:cNvGrpSpPr>
            <a:grpSpLocks/>
          </p:cNvGrpSpPr>
          <p:nvPr/>
        </p:nvGrpSpPr>
        <p:grpSpPr bwMode="auto">
          <a:xfrm>
            <a:off x="5878513" y="5297488"/>
            <a:ext cx="381000" cy="381000"/>
            <a:chOff x="4992" y="3216"/>
            <a:chExt cx="240" cy="240"/>
          </a:xfrm>
        </p:grpSpPr>
        <p:sp>
          <p:nvSpPr>
            <p:cNvPr id="9256" name="Oval 35"/>
            <p:cNvSpPr>
              <a:spLocks noChangeArrowheads="1"/>
            </p:cNvSpPr>
            <p:nvPr/>
          </p:nvSpPr>
          <p:spPr bwMode="auto">
            <a:xfrm>
              <a:off x="4992" y="3216"/>
              <a:ext cx="240" cy="240"/>
            </a:xfrm>
            <a:prstGeom prst="ellipse">
              <a:avLst/>
            </a:prstGeom>
            <a:solidFill>
              <a:schemeClr val="bg1"/>
            </a:solidFill>
            <a:ln w="9525">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57" name="Group 36"/>
            <p:cNvGrpSpPr>
              <a:grpSpLocks/>
            </p:cNvGrpSpPr>
            <p:nvPr/>
          </p:nvGrpSpPr>
          <p:grpSpPr bwMode="auto">
            <a:xfrm>
              <a:off x="5052" y="3290"/>
              <a:ext cx="125" cy="120"/>
              <a:chOff x="2352" y="2027"/>
              <a:chExt cx="100" cy="96"/>
            </a:xfrm>
          </p:grpSpPr>
          <p:sp>
            <p:nvSpPr>
              <p:cNvPr id="9258" name="Line 37"/>
              <p:cNvSpPr>
                <a:spLocks noChangeShapeType="1"/>
              </p:cNvSpPr>
              <p:nvPr/>
            </p:nvSpPr>
            <p:spPr bwMode="auto">
              <a:xfrm flipH="1">
                <a:off x="2352"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59" name="Line 38"/>
              <p:cNvSpPr>
                <a:spLocks noChangeShapeType="1"/>
              </p:cNvSpPr>
              <p:nvPr/>
            </p:nvSpPr>
            <p:spPr bwMode="auto">
              <a:xfrm>
                <a:off x="2356" y="2027"/>
                <a:ext cx="96" cy="96"/>
              </a:xfrm>
              <a:prstGeom prst="line">
                <a:avLst/>
              </a:prstGeom>
              <a:noFill/>
              <a:ln w="38100">
                <a:solidFill>
                  <a:srgbClr val="009999"/>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10" name="Group 39"/>
          <p:cNvGrpSpPr>
            <a:grpSpLocks/>
          </p:cNvGrpSpPr>
          <p:nvPr/>
        </p:nvGrpSpPr>
        <p:grpSpPr bwMode="auto">
          <a:xfrm>
            <a:off x="8121650" y="4630738"/>
            <a:ext cx="381000" cy="381000"/>
            <a:chOff x="4992" y="3216"/>
            <a:chExt cx="240" cy="240"/>
          </a:xfrm>
        </p:grpSpPr>
        <p:sp>
          <p:nvSpPr>
            <p:cNvPr id="9252" name="Oval 40"/>
            <p:cNvSpPr>
              <a:spLocks noChangeArrowheads="1"/>
            </p:cNvSpPr>
            <p:nvPr/>
          </p:nvSpPr>
          <p:spPr bwMode="auto">
            <a:xfrm>
              <a:off x="4992" y="3216"/>
              <a:ext cx="240" cy="240"/>
            </a:xfrm>
            <a:prstGeom prst="ellipse">
              <a:avLst/>
            </a:prstGeom>
            <a:solidFill>
              <a:srgbClr val="CCFFFF"/>
            </a:solidFill>
            <a:ln w="9525">
              <a:solidFill>
                <a:srgbClr val="CC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9253" name="Group 41"/>
            <p:cNvGrpSpPr>
              <a:grpSpLocks/>
            </p:cNvGrpSpPr>
            <p:nvPr/>
          </p:nvGrpSpPr>
          <p:grpSpPr bwMode="auto">
            <a:xfrm>
              <a:off x="5052" y="3290"/>
              <a:ext cx="125" cy="120"/>
              <a:chOff x="2352" y="2027"/>
              <a:chExt cx="100" cy="96"/>
            </a:xfrm>
          </p:grpSpPr>
          <p:sp>
            <p:nvSpPr>
              <p:cNvPr id="9254" name="Line 42"/>
              <p:cNvSpPr>
                <a:spLocks noChangeShapeType="1"/>
              </p:cNvSpPr>
              <p:nvPr/>
            </p:nvSpPr>
            <p:spPr bwMode="auto">
              <a:xfrm flipH="1">
                <a:off x="2352"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55" name="Line 43"/>
              <p:cNvSpPr>
                <a:spLocks noChangeShapeType="1"/>
              </p:cNvSpPr>
              <p:nvPr/>
            </p:nvSpPr>
            <p:spPr bwMode="auto">
              <a:xfrm>
                <a:off x="2356" y="2027"/>
                <a:ext cx="96" cy="96"/>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pSp>
      <p:grpSp>
        <p:nvGrpSpPr>
          <p:cNvPr id="12" name="Group 44"/>
          <p:cNvGrpSpPr>
            <a:grpSpLocks/>
          </p:cNvGrpSpPr>
          <p:nvPr/>
        </p:nvGrpSpPr>
        <p:grpSpPr bwMode="auto">
          <a:xfrm>
            <a:off x="5886450" y="4648200"/>
            <a:ext cx="381000" cy="381000"/>
            <a:chOff x="3557" y="2956"/>
            <a:chExt cx="240" cy="240"/>
          </a:xfrm>
        </p:grpSpPr>
        <p:sp>
          <p:nvSpPr>
            <p:cNvPr id="9250" name="Oval 45"/>
            <p:cNvSpPr>
              <a:spLocks noChangeArrowheads="1"/>
            </p:cNvSpPr>
            <p:nvPr/>
          </p:nvSpPr>
          <p:spPr bwMode="auto">
            <a:xfrm>
              <a:off x="3557" y="2956"/>
              <a:ext cx="240" cy="240"/>
            </a:xfrm>
            <a:prstGeom prst="ellipse">
              <a:avLst/>
            </a:prstGeom>
            <a:solidFill>
              <a:srgbClr val="CCFF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9251" name="Oval 46"/>
            <p:cNvSpPr>
              <a:spLocks noChangeArrowheads="1"/>
            </p:cNvSpPr>
            <p:nvPr/>
          </p:nvSpPr>
          <p:spPr bwMode="auto">
            <a:xfrm>
              <a:off x="3649" y="3057"/>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grpSp>
        <p:nvGrpSpPr>
          <p:cNvPr id="13" name="Group 47"/>
          <p:cNvGrpSpPr>
            <a:grpSpLocks/>
          </p:cNvGrpSpPr>
          <p:nvPr/>
        </p:nvGrpSpPr>
        <p:grpSpPr bwMode="auto">
          <a:xfrm>
            <a:off x="8164513" y="5297488"/>
            <a:ext cx="381000" cy="381000"/>
            <a:chOff x="5035" y="3241"/>
            <a:chExt cx="240" cy="240"/>
          </a:xfrm>
        </p:grpSpPr>
        <p:sp>
          <p:nvSpPr>
            <p:cNvPr id="9248" name="Oval 48"/>
            <p:cNvSpPr>
              <a:spLocks noChangeArrowheads="1"/>
            </p:cNvSpPr>
            <p:nvPr/>
          </p:nvSpPr>
          <p:spPr bwMode="auto">
            <a:xfrm>
              <a:off x="5035" y="3241"/>
              <a:ext cx="240" cy="240"/>
            </a:xfrm>
            <a:prstGeom prst="ellipse">
              <a:avLst/>
            </a:prstGeom>
            <a:solidFill>
              <a:schemeClr val="bg1"/>
            </a:solidFill>
            <a:ln w="19050">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9249" name="Oval 49"/>
            <p:cNvSpPr>
              <a:spLocks noChangeArrowheads="1"/>
            </p:cNvSpPr>
            <p:nvPr/>
          </p:nvSpPr>
          <p:spPr bwMode="auto">
            <a:xfrm>
              <a:off x="5127" y="3342"/>
              <a:ext cx="47" cy="47"/>
            </a:xfrm>
            <a:prstGeom prst="ellipse">
              <a:avLst/>
            </a:prstGeom>
            <a:solidFill>
              <a:srgbClr val="009999"/>
            </a:solidFill>
            <a:ln w="9525">
              <a:solidFill>
                <a:srgbClr val="009999"/>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grpSp>
        <p:nvGrpSpPr>
          <p:cNvPr id="14" name="Group 50"/>
          <p:cNvGrpSpPr>
            <a:grpSpLocks/>
          </p:cNvGrpSpPr>
          <p:nvPr/>
        </p:nvGrpSpPr>
        <p:grpSpPr bwMode="auto">
          <a:xfrm>
            <a:off x="6532574" y="4327525"/>
            <a:ext cx="284163" cy="1463675"/>
            <a:chOff x="4007" y="2703"/>
            <a:chExt cx="179" cy="922"/>
          </a:xfrm>
        </p:grpSpPr>
        <p:sp>
          <p:nvSpPr>
            <p:cNvPr id="9246" name="Line 51"/>
            <p:cNvSpPr>
              <a:spLocks noChangeShapeType="1"/>
            </p:cNvSpPr>
            <p:nvPr/>
          </p:nvSpPr>
          <p:spPr bwMode="auto">
            <a:xfrm flipV="1">
              <a:off x="4095" y="3030"/>
              <a:ext cx="0" cy="5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9247" name="Text Box 52"/>
            <p:cNvSpPr txBox="1">
              <a:spLocks noChangeArrowheads="1"/>
            </p:cNvSpPr>
            <p:nvPr/>
          </p:nvSpPr>
          <p:spPr bwMode="auto">
            <a:xfrm>
              <a:off x="4007" y="2703"/>
              <a:ext cx="1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0000"/>
                  </a:solidFill>
                  <a:latin typeface="+mn-lt"/>
                  <a:ea typeface="+mn-ea"/>
                </a:rPr>
                <a:t>i</a:t>
              </a:r>
            </a:p>
          </p:txBody>
        </p:sp>
      </p:grpSp>
      <p:sp>
        <p:nvSpPr>
          <p:cNvPr id="2127925" name="Line 53"/>
          <p:cNvSpPr>
            <a:spLocks noChangeShapeType="1"/>
          </p:cNvSpPr>
          <p:nvPr/>
        </p:nvSpPr>
        <p:spPr bwMode="auto">
          <a:xfrm flipV="1">
            <a:off x="7758113" y="4846638"/>
            <a:ext cx="0" cy="944562"/>
          </a:xfrm>
          <a:prstGeom prst="line">
            <a:avLst/>
          </a:prstGeom>
          <a:noFill/>
          <a:ln w="38100">
            <a:solidFill>
              <a:srgbClr val="009999"/>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27926" name="Text Box 54"/>
          <p:cNvSpPr txBox="1">
            <a:spLocks noChangeArrowheads="1"/>
          </p:cNvSpPr>
          <p:nvPr/>
        </p:nvSpPr>
        <p:spPr bwMode="auto">
          <a:xfrm>
            <a:off x="7616825" y="4308475"/>
            <a:ext cx="2840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9999"/>
                </a:solidFill>
                <a:latin typeface="+mn-lt"/>
                <a:ea typeface="+mn-ea"/>
              </a:rPr>
              <a:t>i</a:t>
            </a:r>
          </a:p>
        </p:txBody>
      </p:sp>
      <p:sp>
        <p:nvSpPr>
          <p:cNvPr id="2127927" name="Rectangle 55"/>
          <p:cNvSpPr>
            <a:spLocks noChangeArrowheads="1"/>
          </p:cNvSpPr>
          <p:nvPr/>
        </p:nvSpPr>
        <p:spPr bwMode="auto">
          <a:xfrm>
            <a:off x="676275" y="829544"/>
            <a:ext cx="2311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lt"/>
                <a:ea typeface="+mn-ea"/>
              </a:rPr>
              <a:t>讨论</a:t>
            </a:r>
          </a:p>
        </p:txBody>
      </p:sp>
      <p:sp>
        <p:nvSpPr>
          <p:cNvPr id="2127928" name="AutoShape 56"/>
          <p:cNvSpPr>
            <a:spLocks noChangeArrowheads="1"/>
          </p:cNvSpPr>
          <p:nvPr/>
        </p:nvSpPr>
        <p:spPr bwMode="auto">
          <a:xfrm>
            <a:off x="306388" y="764456"/>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27929" name="Text Box 57"/>
          <p:cNvSpPr txBox="1">
            <a:spLocks noChangeArrowheads="1"/>
          </p:cNvSpPr>
          <p:nvPr/>
        </p:nvSpPr>
        <p:spPr bwMode="auto">
          <a:xfrm>
            <a:off x="5219700" y="4540250"/>
            <a:ext cx="504825" cy="156966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0000FF"/>
                </a:solidFill>
                <a:latin typeface="+mn-lt"/>
                <a:ea typeface="+mn-ea"/>
              </a:rPr>
              <a:t>无限大板</a:t>
            </a:r>
          </a:p>
        </p:txBody>
      </p:sp>
      <p:sp>
        <p:nvSpPr>
          <p:cNvPr id="58" name="AutoShape 14"/>
          <p:cNvSpPr>
            <a:spLocks noChangeArrowheads="1"/>
          </p:cNvSpPr>
          <p:nvPr/>
        </p:nvSpPr>
        <p:spPr bwMode="auto">
          <a:xfrm>
            <a:off x="5987702" y="1557214"/>
            <a:ext cx="744538" cy="333375"/>
          </a:xfrm>
          <a:prstGeom prst="rightArrow">
            <a:avLst>
              <a:gd name="adj1" fmla="val 51935"/>
              <a:gd name="adj2" fmla="val 55709"/>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59" name="对象 58"/>
          <p:cNvGraphicFramePr>
            <a:graphicFrameLocks noChangeAspect="1"/>
          </p:cNvGraphicFramePr>
          <p:nvPr>
            <p:extLst>
              <p:ext uri="{D42A27DB-BD31-4B8C-83A1-F6EECF244321}">
                <p14:modId xmlns:p14="http://schemas.microsoft.com/office/powerpoint/2010/main" val="2536943319"/>
              </p:ext>
            </p:extLst>
          </p:nvPr>
        </p:nvGraphicFramePr>
        <p:xfrm>
          <a:off x="3059113" y="1058863"/>
          <a:ext cx="2719387" cy="1211262"/>
        </p:xfrm>
        <a:graphic>
          <a:graphicData uri="http://schemas.openxmlformats.org/presentationml/2006/ole">
            <mc:AlternateContent xmlns:mc="http://schemas.openxmlformats.org/markup-compatibility/2006">
              <mc:Choice xmlns:v="urn:schemas-microsoft-com:vml" Requires="v">
                <p:oleObj spid="_x0000_s9264" name="Equation" r:id="rId25" imgW="1422360" imgH="634680" progId="Equation.DSMT4">
                  <p:embed/>
                </p:oleObj>
              </mc:Choice>
              <mc:Fallback>
                <p:oleObj name="Equation" r:id="rId25" imgW="1422360" imgH="634680" progId="Equation.DSMT4">
                  <p:embed/>
                  <p:pic>
                    <p:nvPicPr>
                      <p:cNvPr id="0" name=""/>
                      <p:cNvPicPr/>
                      <p:nvPr/>
                    </p:nvPicPr>
                    <p:blipFill>
                      <a:blip r:embed="rId26"/>
                      <a:stretch>
                        <a:fillRect/>
                      </a:stretch>
                    </p:blipFill>
                    <p:spPr>
                      <a:xfrm>
                        <a:off x="3059113" y="1058863"/>
                        <a:ext cx="2719387" cy="1211262"/>
                      </a:xfrm>
                      <a:prstGeom prst="rect">
                        <a:avLst/>
                      </a:prstGeom>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2564841881"/>
              </p:ext>
            </p:extLst>
          </p:nvPr>
        </p:nvGraphicFramePr>
        <p:xfrm>
          <a:off x="3010775" y="3219355"/>
          <a:ext cx="3132137" cy="798513"/>
        </p:xfrm>
        <a:graphic>
          <a:graphicData uri="http://schemas.openxmlformats.org/presentationml/2006/ole">
            <mc:AlternateContent xmlns:mc="http://schemas.openxmlformats.org/markup-compatibility/2006">
              <mc:Choice xmlns:v="urn:schemas-microsoft-com:vml" Requires="v">
                <p:oleObj spid="_x0000_s9265" name="Equation" r:id="rId27" imgW="1638000" imgH="419040" progId="Equation.DSMT4">
                  <p:embed/>
                </p:oleObj>
              </mc:Choice>
              <mc:Fallback>
                <p:oleObj name="Equation" r:id="rId27" imgW="1638000" imgH="419040" progId="Equation.DSMT4">
                  <p:embed/>
                  <p:pic>
                    <p:nvPicPr>
                      <p:cNvPr id="0" name=""/>
                      <p:cNvPicPr/>
                      <p:nvPr/>
                    </p:nvPicPr>
                    <p:blipFill>
                      <a:blip r:embed="rId28"/>
                      <a:stretch>
                        <a:fillRect/>
                      </a:stretch>
                    </p:blipFill>
                    <p:spPr>
                      <a:xfrm>
                        <a:off x="3010775" y="3219355"/>
                        <a:ext cx="3132137" cy="798513"/>
                      </a:xfrm>
                      <a:prstGeom prst="rect">
                        <a:avLst/>
                      </a:prstGeom>
                    </p:spPr>
                  </p:pic>
                </p:oleObj>
              </mc:Fallback>
            </mc:AlternateContent>
          </a:graphicData>
        </a:graphic>
      </p:graphicFrame>
      <p:sp>
        <p:nvSpPr>
          <p:cNvPr id="61" name="AutoShape 19"/>
          <p:cNvSpPr>
            <a:spLocks noChangeArrowheads="1"/>
          </p:cNvSpPr>
          <p:nvPr/>
        </p:nvSpPr>
        <p:spPr bwMode="auto">
          <a:xfrm>
            <a:off x="6207606" y="3447120"/>
            <a:ext cx="717550" cy="304800"/>
          </a:xfrm>
          <a:prstGeom prst="rightArrow">
            <a:avLst>
              <a:gd name="adj1" fmla="val 53648"/>
              <a:gd name="adj2" fmla="val 58854"/>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62" name="Text Box 7"/>
          <p:cNvSpPr txBox="1">
            <a:spLocks noChangeArrowheads="1"/>
          </p:cNvSpPr>
          <p:nvPr/>
        </p:nvSpPr>
        <p:spPr bwMode="auto">
          <a:xfrm>
            <a:off x="4395787" y="2538413"/>
            <a:ext cx="3725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mn-lt"/>
                <a:ea typeface="+mn-ea"/>
              </a:rPr>
              <a:t>等效为无限长直导线</a:t>
            </a:r>
          </a:p>
        </p:txBody>
      </p:sp>
    </p:spTree>
    <p:extLst>
      <p:ext uri="{BB962C8B-B14F-4D97-AF65-F5344CB8AC3E}">
        <p14:creationId xmlns:p14="http://schemas.microsoft.com/office/powerpoint/2010/main" val="21993833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27928"/>
                                        </p:tgtEl>
                                        <p:attrNameLst>
                                          <p:attrName>style.visibility</p:attrName>
                                        </p:attrNameLst>
                                      </p:cBhvr>
                                      <p:to>
                                        <p:strVal val="visible"/>
                                      </p:to>
                                    </p:set>
                                    <p:animEffect transition="in" filter="dissolve">
                                      <p:cBhvr>
                                        <p:cTn id="7" dur="500"/>
                                        <p:tgtEl>
                                          <p:spTgt spid="212792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27927"/>
                                        </p:tgtEl>
                                        <p:attrNameLst>
                                          <p:attrName>style.visibility</p:attrName>
                                        </p:attrNameLst>
                                      </p:cBhvr>
                                      <p:to>
                                        <p:strVal val="visible"/>
                                      </p:to>
                                    </p:set>
                                    <p:animEffect transition="in" filter="wipe(left)">
                                      <p:cBhvr>
                                        <p:cTn id="11" dur="500"/>
                                        <p:tgtEl>
                                          <p:spTgt spid="21279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27882"/>
                                        </p:tgtEl>
                                        <p:attrNameLst>
                                          <p:attrName>style.visibility</p:attrName>
                                        </p:attrNameLst>
                                      </p:cBhvr>
                                      <p:to>
                                        <p:strVal val="visible"/>
                                      </p:to>
                                    </p:set>
                                    <p:animEffect transition="in" filter="wipe(left)">
                                      <p:cBhvr>
                                        <p:cTn id="16" dur="500"/>
                                        <p:tgtEl>
                                          <p:spTgt spid="212788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127883"/>
                                        </p:tgtEl>
                                        <p:attrNameLst>
                                          <p:attrName>style.visibility</p:attrName>
                                        </p:attrNameLst>
                                      </p:cBhvr>
                                      <p:to>
                                        <p:strVal val="visible"/>
                                      </p:to>
                                    </p:set>
                                    <p:animEffect transition="in" filter="wipe(left)">
                                      <p:cBhvr>
                                        <p:cTn id="20" dur="500"/>
                                        <p:tgtEl>
                                          <p:spTgt spid="212788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27886"/>
                                        </p:tgtEl>
                                        <p:attrNameLst>
                                          <p:attrName>style.visibility</p:attrName>
                                        </p:attrNameLst>
                                      </p:cBhvr>
                                      <p:to>
                                        <p:strVal val="visible"/>
                                      </p:to>
                                    </p:set>
                                    <p:animEffect transition="in" filter="wipe(left)">
                                      <p:cBhvr>
                                        <p:cTn id="25" dur="500"/>
                                        <p:tgtEl>
                                          <p:spTgt spid="212788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left)">
                                      <p:cBhvr>
                                        <p:cTn id="36" dur="500"/>
                                        <p:tgtEl>
                                          <p:spTgt spid="58"/>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127885"/>
                                        </p:tgtEl>
                                        <p:attrNameLst>
                                          <p:attrName>style.visibility</p:attrName>
                                        </p:attrNameLst>
                                      </p:cBhvr>
                                      <p:to>
                                        <p:strVal val="visible"/>
                                      </p:to>
                                    </p:set>
                                    <p:animEffect transition="in" filter="wipe(left)">
                                      <p:cBhvr>
                                        <p:cTn id="40" dur="500"/>
                                        <p:tgtEl>
                                          <p:spTgt spid="212788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127884"/>
                                        </p:tgtEl>
                                        <p:attrNameLst>
                                          <p:attrName>style.visibility</p:attrName>
                                        </p:attrNameLst>
                                      </p:cBhvr>
                                      <p:to>
                                        <p:strVal val="visible"/>
                                      </p:to>
                                    </p:set>
                                    <p:animEffect transition="in" filter="wipe(left)">
                                      <p:cBhvr>
                                        <p:cTn id="45" dur="500"/>
                                        <p:tgtEl>
                                          <p:spTgt spid="212788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lef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27887"/>
                                        </p:tgtEl>
                                        <p:attrNameLst>
                                          <p:attrName>style.visibility</p:attrName>
                                        </p:attrNameLst>
                                      </p:cBhvr>
                                      <p:to>
                                        <p:strVal val="visible"/>
                                      </p:to>
                                    </p:set>
                                    <p:animEffect transition="in" filter="wipe(left)">
                                      <p:cBhvr>
                                        <p:cTn id="55" dur="500"/>
                                        <p:tgtEl>
                                          <p:spTgt spid="2127887"/>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2127888"/>
                                        </p:tgtEl>
                                        <p:attrNameLst>
                                          <p:attrName>style.visibility</p:attrName>
                                        </p:attrNameLst>
                                      </p:cBhvr>
                                      <p:to>
                                        <p:strVal val="visible"/>
                                      </p:to>
                                    </p:set>
                                    <p:animEffect transition="in" filter="wipe(left)">
                                      <p:cBhvr>
                                        <p:cTn id="59" dur="500"/>
                                        <p:tgtEl>
                                          <p:spTgt spid="212788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127891"/>
                                        </p:tgtEl>
                                        <p:attrNameLst>
                                          <p:attrName>style.visibility</p:attrName>
                                        </p:attrNameLst>
                                      </p:cBhvr>
                                      <p:to>
                                        <p:strVal val="visible"/>
                                      </p:to>
                                    </p:set>
                                    <p:animEffect transition="in" filter="wipe(left)">
                                      <p:cBhvr>
                                        <p:cTn id="64" dur="500"/>
                                        <p:tgtEl>
                                          <p:spTgt spid="2127891"/>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ppt_x"/>
                                          </p:val>
                                        </p:tav>
                                        <p:tav tm="100000">
                                          <p:val>
                                            <p:strVal val="#ppt_x"/>
                                          </p:val>
                                        </p:tav>
                                      </p:tavLst>
                                    </p:anim>
                                    <p:anim calcmode="lin" valueType="num">
                                      <p:cBhvr additive="base">
                                        <p:cTn id="7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left)">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27889"/>
                                        </p:tgtEl>
                                        <p:attrNameLst>
                                          <p:attrName>style.visibility</p:attrName>
                                        </p:attrNameLst>
                                      </p:cBhvr>
                                      <p:to>
                                        <p:strVal val="visible"/>
                                      </p:to>
                                    </p:set>
                                    <p:animEffect transition="in" filter="wipe(left)">
                                      <p:cBhvr>
                                        <p:cTn id="80" dur="500"/>
                                        <p:tgtEl>
                                          <p:spTgt spid="21278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127890"/>
                                        </p:tgtEl>
                                        <p:attrNameLst>
                                          <p:attrName>style.visibility</p:attrName>
                                        </p:attrNameLst>
                                      </p:cBhvr>
                                      <p:to>
                                        <p:strVal val="visible"/>
                                      </p:to>
                                    </p:set>
                                    <p:animEffect transition="in" filter="wipe(left)">
                                      <p:cBhvr>
                                        <p:cTn id="85" dur="500"/>
                                        <p:tgtEl>
                                          <p:spTgt spid="212789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127892"/>
                                        </p:tgtEl>
                                        <p:attrNameLst>
                                          <p:attrName>style.visibility</p:attrName>
                                        </p:attrNameLst>
                                      </p:cBhvr>
                                      <p:to>
                                        <p:strVal val="visible"/>
                                      </p:to>
                                    </p:set>
                                    <p:animEffect transition="in" filter="wipe(left)">
                                      <p:cBhvr>
                                        <p:cTn id="90" dur="500"/>
                                        <p:tgtEl>
                                          <p:spTgt spid="212789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21279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3" presetClass="entr" presetSubtype="5" fill="hold" nodeType="click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blinds(vertical)">
                                      <p:cBhvr>
                                        <p:cTn id="99" dur="500"/>
                                        <p:tgtEl>
                                          <p:spTgt spid="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wipe(down)">
                                      <p:cBhvr>
                                        <p:cTn id="104" dur="500"/>
                                        <p:tgtEl>
                                          <p:spTgt spid="14"/>
                                        </p:tgtEl>
                                      </p:cBhvr>
                                    </p:animEffect>
                                  </p:childTnLst>
                                </p:cTn>
                              </p:par>
                            </p:childTnLst>
                          </p:cTn>
                        </p:par>
                        <p:par>
                          <p:cTn id="105" fill="hold">
                            <p:stCondLst>
                              <p:cond delay="500"/>
                            </p:stCondLst>
                            <p:childTnLst>
                              <p:par>
                                <p:cTn id="106" presetID="22" presetClass="entr" presetSubtype="1" fill="hold" grpId="0" nodeType="afterEffect">
                                  <p:stCondLst>
                                    <p:cond delay="0"/>
                                  </p:stCondLst>
                                  <p:childTnLst>
                                    <p:set>
                                      <p:cBhvr>
                                        <p:cTn id="107" dur="1" fill="hold">
                                          <p:stCondLst>
                                            <p:cond delay="0"/>
                                          </p:stCondLst>
                                        </p:cTn>
                                        <p:tgtEl>
                                          <p:spTgt spid="2127925"/>
                                        </p:tgtEl>
                                        <p:attrNameLst>
                                          <p:attrName>style.visibility</p:attrName>
                                        </p:attrNameLst>
                                      </p:cBhvr>
                                      <p:to>
                                        <p:strVal val="visible"/>
                                      </p:to>
                                    </p:set>
                                    <p:animEffect transition="in" filter="wipe(up)">
                                      <p:cBhvr>
                                        <p:cTn id="108" dur="500"/>
                                        <p:tgtEl>
                                          <p:spTgt spid="2127925"/>
                                        </p:tgtEl>
                                      </p:cBhvr>
                                    </p:animEffect>
                                  </p:childTnLst>
                                </p:cTn>
                              </p:par>
                            </p:childTnLst>
                          </p:cTn>
                        </p:par>
                        <p:par>
                          <p:cTn id="109" fill="hold">
                            <p:stCondLst>
                              <p:cond delay="1000"/>
                            </p:stCondLst>
                            <p:childTnLst>
                              <p:par>
                                <p:cTn id="110" presetID="1" presetClass="entr" presetSubtype="0" fill="hold" grpId="0" nodeType="afterEffect">
                                  <p:stCondLst>
                                    <p:cond delay="0"/>
                                  </p:stCondLst>
                                  <p:childTnLst>
                                    <p:set>
                                      <p:cBhvr>
                                        <p:cTn id="111" dur="1" fill="hold">
                                          <p:stCondLst>
                                            <p:cond delay="499"/>
                                          </p:stCondLst>
                                        </p:cTn>
                                        <p:tgtEl>
                                          <p:spTgt spid="2127926"/>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4" presetClass="entr" presetSubtype="32" fill="hold" nodeType="click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box(out)">
                                      <p:cBhvr>
                                        <p:cTn id="116" dur="500"/>
                                        <p:tgtEl>
                                          <p:spTgt spid="12"/>
                                        </p:tgtEl>
                                      </p:cBhvr>
                                    </p:animEffect>
                                  </p:childTnLst>
                                </p:cTn>
                              </p:par>
                            </p:childTnLst>
                          </p:cTn>
                        </p:par>
                      </p:childTnLst>
                    </p:cTn>
                  </p:par>
                  <p:par>
                    <p:cTn id="117" fill="hold">
                      <p:stCondLst>
                        <p:cond delay="indefinite"/>
                      </p:stCondLst>
                      <p:childTnLst>
                        <p:par>
                          <p:cTn id="118" fill="hold">
                            <p:stCondLst>
                              <p:cond delay="0"/>
                            </p:stCondLst>
                            <p:childTnLst>
                              <p:par>
                                <p:cTn id="119" presetID="23" presetClass="entr" presetSubtype="288" fill="hold" nodeType="clickEffect">
                                  <p:stCondLst>
                                    <p:cond delay="0"/>
                                  </p:stCondLst>
                                  <p:childTnLst>
                                    <p:set>
                                      <p:cBhvr>
                                        <p:cTn id="120" dur="1" fill="hold">
                                          <p:stCondLst>
                                            <p:cond delay="0"/>
                                          </p:stCondLst>
                                        </p:cTn>
                                        <p:tgtEl>
                                          <p:spTgt spid="4"/>
                                        </p:tgtEl>
                                        <p:attrNameLst>
                                          <p:attrName>style.visibility</p:attrName>
                                        </p:attrNameLst>
                                      </p:cBhvr>
                                      <p:to>
                                        <p:strVal val="visible"/>
                                      </p:to>
                                    </p:set>
                                    <p:anim calcmode="lin" valueType="num">
                                      <p:cBhvr>
                                        <p:cTn id="121" dur="500" fill="hold"/>
                                        <p:tgtEl>
                                          <p:spTgt spid="4"/>
                                        </p:tgtEl>
                                        <p:attrNameLst>
                                          <p:attrName>ppt_w</p:attrName>
                                        </p:attrNameLst>
                                      </p:cBhvr>
                                      <p:tavLst>
                                        <p:tav tm="0">
                                          <p:val>
                                            <p:strVal val="4/3*#ppt_w"/>
                                          </p:val>
                                        </p:tav>
                                        <p:tav tm="100000">
                                          <p:val>
                                            <p:strVal val="#ppt_w"/>
                                          </p:val>
                                        </p:tav>
                                      </p:tavLst>
                                    </p:anim>
                                    <p:anim calcmode="lin" valueType="num">
                                      <p:cBhvr>
                                        <p:cTn id="122" dur="500" fill="hold"/>
                                        <p:tgtEl>
                                          <p:spTgt spid="4"/>
                                        </p:tgtEl>
                                        <p:attrNameLst>
                                          <p:attrName>ppt_h</p:attrName>
                                        </p:attrNameLst>
                                      </p:cBhvr>
                                      <p:tavLst>
                                        <p:tav tm="0">
                                          <p:val>
                                            <p:strVal val="4/3*#ppt_h"/>
                                          </p:val>
                                        </p:tav>
                                        <p:tav tm="100000">
                                          <p:val>
                                            <p:strVal val="#ppt_h"/>
                                          </p:val>
                                        </p:tav>
                                      </p:tavLst>
                                    </p:anim>
                                  </p:childTnLst>
                                </p:cTn>
                              </p:par>
                            </p:childTnLst>
                          </p:cTn>
                        </p:par>
                      </p:childTnLst>
                    </p:cTn>
                  </p:par>
                  <p:par>
                    <p:cTn id="123" fill="hold">
                      <p:stCondLst>
                        <p:cond delay="indefinite"/>
                      </p:stCondLst>
                      <p:childTnLst>
                        <p:par>
                          <p:cTn id="124" fill="hold">
                            <p:stCondLst>
                              <p:cond delay="0"/>
                            </p:stCondLst>
                            <p:childTnLst>
                              <p:par>
                                <p:cTn id="125" presetID="23" presetClass="entr" presetSubtype="288" fill="hold" nodeType="clickEffect">
                                  <p:stCondLst>
                                    <p:cond delay="0"/>
                                  </p:stCondLst>
                                  <p:childTnLst>
                                    <p:set>
                                      <p:cBhvr>
                                        <p:cTn id="126" dur="1" fill="hold">
                                          <p:stCondLst>
                                            <p:cond delay="0"/>
                                          </p:stCondLst>
                                        </p:cTn>
                                        <p:tgtEl>
                                          <p:spTgt spid="10"/>
                                        </p:tgtEl>
                                        <p:attrNameLst>
                                          <p:attrName>style.visibility</p:attrName>
                                        </p:attrNameLst>
                                      </p:cBhvr>
                                      <p:to>
                                        <p:strVal val="visible"/>
                                      </p:to>
                                    </p:set>
                                    <p:anim calcmode="lin" valueType="num">
                                      <p:cBhvr>
                                        <p:cTn id="127" dur="500" fill="hold"/>
                                        <p:tgtEl>
                                          <p:spTgt spid="10"/>
                                        </p:tgtEl>
                                        <p:attrNameLst>
                                          <p:attrName>ppt_w</p:attrName>
                                        </p:attrNameLst>
                                      </p:cBhvr>
                                      <p:tavLst>
                                        <p:tav tm="0">
                                          <p:val>
                                            <p:strVal val="4/3*#ppt_w"/>
                                          </p:val>
                                        </p:tav>
                                        <p:tav tm="100000">
                                          <p:val>
                                            <p:strVal val="#ppt_w"/>
                                          </p:val>
                                        </p:tav>
                                      </p:tavLst>
                                    </p:anim>
                                    <p:anim calcmode="lin" valueType="num">
                                      <p:cBhvr>
                                        <p:cTn id="128" dur="500" fill="hold"/>
                                        <p:tgtEl>
                                          <p:spTgt spid="10"/>
                                        </p:tgtEl>
                                        <p:attrNameLst>
                                          <p:attrName>ppt_h</p:attrName>
                                        </p:attrNameLst>
                                      </p:cBhvr>
                                      <p:tavLst>
                                        <p:tav tm="0">
                                          <p:val>
                                            <p:strVal val="4/3*#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23" presetClass="entr" presetSubtype="288" fill="hold" nodeType="clickEffect">
                                  <p:stCondLst>
                                    <p:cond delay="0"/>
                                  </p:stCondLst>
                                  <p:childTnLst>
                                    <p:set>
                                      <p:cBhvr>
                                        <p:cTn id="132" dur="1" fill="hold">
                                          <p:stCondLst>
                                            <p:cond delay="0"/>
                                          </p:stCondLst>
                                        </p:cTn>
                                        <p:tgtEl>
                                          <p:spTgt spid="8"/>
                                        </p:tgtEl>
                                        <p:attrNameLst>
                                          <p:attrName>style.visibility</p:attrName>
                                        </p:attrNameLst>
                                      </p:cBhvr>
                                      <p:to>
                                        <p:strVal val="visible"/>
                                      </p:to>
                                    </p:set>
                                    <p:anim calcmode="lin" valueType="num">
                                      <p:cBhvr>
                                        <p:cTn id="133" dur="500" fill="hold"/>
                                        <p:tgtEl>
                                          <p:spTgt spid="8"/>
                                        </p:tgtEl>
                                        <p:attrNameLst>
                                          <p:attrName>ppt_w</p:attrName>
                                        </p:attrNameLst>
                                      </p:cBhvr>
                                      <p:tavLst>
                                        <p:tav tm="0">
                                          <p:val>
                                            <p:strVal val="4/3*#ppt_w"/>
                                          </p:val>
                                        </p:tav>
                                        <p:tav tm="100000">
                                          <p:val>
                                            <p:strVal val="#ppt_w"/>
                                          </p:val>
                                        </p:tav>
                                      </p:tavLst>
                                    </p:anim>
                                    <p:anim calcmode="lin" valueType="num">
                                      <p:cBhvr>
                                        <p:cTn id="134" dur="500" fill="hold"/>
                                        <p:tgtEl>
                                          <p:spTgt spid="8"/>
                                        </p:tgtEl>
                                        <p:attrNameLst>
                                          <p:attrName>ppt_h</p:attrName>
                                        </p:attrNameLst>
                                      </p:cBhvr>
                                      <p:tavLst>
                                        <p:tav tm="0">
                                          <p:val>
                                            <p:strVal val="4/3*#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3" presetClass="entr" presetSubtype="288" fill="hold" nodeType="clickEffect">
                                  <p:stCondLst>
                                    <p:cond delay="0"/>
                                  </p:stCondLst>
                                  <p:childTnLst>
                                    <p:set>
                                      <p:cBhvr>
                                        <p:cTn id="138" dur="1" fill="hold">
                                          <p:stCondLst>
                                            <p:cond delay="0"/>
                                          </p:stCondLst>
                                        </p:cTn>
                                        <p:tgtEl>
                                          <p:spTgt spid="6"/>
                                        </p:tgtEl>
                                        <p:attrNameLst>
                                          <p:attrName>style.visibility</p:attrName>
                                        </p:attrNameLst>
                                      </p:cBhvr>
                                      <p:to>
                                        <p:strVal val="visible"/>
                                      </p:to>
                                    </p:set>
                                    <p:anim calcmode="lin" valueType="num">
                                      <p:cBhvr>
                                        <p:cTn id="139" dur="500" fill="hold"/>
                                        <p:tgtEl>
                                          <p:spTgt spid="6"/>
                                        </p:tgtEl>
                                        <p:attrNameLst>
                                          <p:attrName>ppt_w</p:attrName>
                                        </p:attrNameLst>
                                      </p:cBhvr>
                                      <p:tavLst>
                                        <p:tav tm="0">
                                          <p:val>
                                            <p:strVal val="4/3*#ppt_w"/>
                                          </p:val>
                                        </p:tav>
                                        <p:tav tm="100000">
                                          <p:val>
                                            <p:strVal val="#ppt_w"/>
                                          </p:val>
                                        </p:tav>
                                      </p:tavLst>
                                    </p:anim>
                                    <p:anim calcmode="lin" valueType="num">
                                      <p:cBhvr>
                                        <p:cTn id="140" dur="500" fill="hold"/>
                                        <p:tgtEl>
                                          <p:spTgt spid="6"/>
                                        </p:tgtEl>
                                        <p:attrNameLst>
                                          <p:attrName>ppt_h</p:attrName>
                                        </p:attrNameLst>
                                      </p:cBhvr>
                                      <p:tavLst>
                                        <p:tav tm="0">
                                          <p:val>
                                            <p:strVal val="4/3*#ppt_h"/>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4" presetClass="entr" presetSubtype="32" fill="hold" nodeType="click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box(out)">
                                      <p:cBhvr>
                                        <p:cTn id="145" dur="500"/>
                                        <p:tgtEl>
                                          <p:spTgt spid="13"/>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127893"/>
                                        </p:tgtEl>
                                        <p:attrNameLst>
                                          <p:attrName>style.visibility</p:attrName>
                                        </p:attrNameLst>
                                      </p:cBhvr>
                                      <p:to>
                                        <p:strVal val="visible"/>
                                      </p:to>
                                    </p:set>
                                    <p:animEffect transition="in" filter="wipe(left)">
                                      <p:cBhvr>
                                        <p:cTn id="150" dur="500"/>
                                        <p:tgtEl>
                                          <p:spTgt spid="212789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2127894"/>
                                        </p:tgtEl>
                                        <p:attrNameLst>
                                          <p:attrName>style.visibility</p:attrName>
                                        </p:attrNameLst>
                                      </p:cBhvr>
                                      <p:to>
                                        <p:strVal val="visible"/>
                                      </p:to>
                                    </p:set>
                                    <p:animEffect transition="in" filter="wipe(left)">
                                      <p:cBhvr>
                                        <p:cTn id="155" dur="500"/>
                                        <p:tgtEl>
                                          <p:spTgt spid="212789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4" fill="hold" grpId="0" nodeType="clickEffect">
                                  <p:stCondLst>
                                    <p:cond delay="0"/>
                                  </p:stCondLst>
                                  <p:childTnLst>
                                    <p:set>
                                      <p:cBhvr>
                                        <p:cTn id="159" dur="1" fill="hold">
                                          <p:stCondLst>
                                            <p:cond delay="0"/>
                                          </p:stCondLst>
                                        </p:cTn>
                                        <p:tgtEl>
                                          <p:spTgt spid="2127895"/>
                                        </p:tgtEl>
                                        <p:attrNameLst>
                                          <p:attrName>style.visibility</p:attrName>
                                        </p:attrNameLst>
                                      </p:cBhvr>
                                      <p:to>
                                        <p:strVal val="visible"/>
                                      </p:to>
                                    </p:set>
                                    <p:animEffect transition="in" filter="wipe(down)">
                                      <p:cBhvr>
                                        <p:cTn id="160" dur="500"/>
                                        <p:tgtEl>
                                          <p:spTgt spid="2127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7882" grpId="0" autoUpdateAnimBg="0"/>
      <p:bldP spid="2127886" grpId="0" animBg="1"/>
      <p:bldP spid="2127887" grpId="0" autoUpdateAnimBg="0"/>
      <p:bldP spid="2127891" grpId="0" animBg="1"/>
      <p:bldP spid="2127895" grpId="0" animBg="1"/>
      <p:bldP spid="2127925" grpId="0" animBg="1"/>
      <p:bldP spid="2127926" grpId="0" autoUpdateAnimBg="0"/>
      <p:bldP spid="2127927" grpId="0" autoUpdateAnimBg="0"/>
      <p:bldP spid="2127928" grpId="0" animBg="1"/>
      <p:bldP spid="2127929" grpId="0" animBg="1" autoUpdateAnimBg="0"/>
      <p:bldP spid="58" grpId="0" animBg="1"/>
      <p:bldP spid="61" grpId="0" animBg="1"/>
      <p:bldP spid="6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970" name="Rectangle 2"/>
          <p:cNvSpPr>
            <a:spLocks noChangeArrowheads="1"/>
          </p:cNvSpPr>
          <p:nvPr/>
        </p:nvSpPr>
        <p:spPr bwMode="auto">
          <a:xfrm>
            <a:off x="3419475" y="4437063"/>
            <a:ext cx="4267200" cy="831850"/>
          </a:xfrm>
          <a:prstGeom prst="rect">
            <a:avLst/>
          </a:prstGeom>
          <a:solidFill>
            <a:srgbClr val="003366"/>
          </a:solidFill>
          <a:ln w="9525">
            <a:solidFill>
              <a:schemeClr val="folHlink"/>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mn-lt"/>
                <a:ea typeface="+mn-ea"/>
              </a:rPr>
              <a:t>方法</a:t>
            </a:r>
            <a:r>
              <a:rPr kumimoji="1" lang="en-US" altLang="zh-CN" sz="2400" b="1">
                <a:solidFill>
                  <a:schemeClr val="bg1"/>
                </a:solidFill>
                <a:latin typeface="+mn-lt"/>
                <a:ea typeface="+mn-ea"/>
              </a:rPr>
              <a:t>:</a:t>
            </a:r>
            <a:r>
              <a:rPr kumimoji="1" lang="en-US" altLang="zh-CN" sz="2400" b="1">
                <a:solidFill>
                  <a:srgbClr val="66FF33"/>
                </a:solidFill>
                <a:latin typeface="+mn-lt"/>
                <a:ea typeface="+mn-ea"/>
              </a:rPr>
              <a:t> </a:t>
            </a:r>
            <a:r>
              <a:rPr kumimoji="1" lang="zh-CN" altLang="en-US" sz="2400" b="1">
                <a:solidFill>
                  <a:srgbClr val="66FF33"/>
                </a:solidFill>
                <a:latin typeface="+mn-lt"/>
                <a:ea typeface="+mn-ea"/>
              </a:rPr>
              <a:t>电流元</a:t>
            </a:r>
            <a:r>
              <a:rPr kumimoji="1" lang="en-US" altLang="zh-CN" sz="2400" b="1">
                <a:solidFill>
                  <a:srgbClr val="00FF00"/>
                </a:solidFill>
                <a:latin typeface="+mn-lt"/>
                <a:ea typeface="+mn-ea"/>
              </a:rPr>
              <a:t>; d</a:t>
            </a:r>
            <a:r>
              <a:rPr kumimoji="1" lang="en-US" altLang="zh-CN" sz="2400" b="1" i="1">
                <a:solidFill>
                  <a:srgbClr val="00FF00"/>
                </a:solidFill>
                <a:latin typeface="+mn-lt"/>
                <a:ea typeface="+mn-ea"/>
              </a:rPr>
              <a:t>B</a:t>
            </a:r>
            <a:r>
              <a:rPr kumimoji="1" lang="zh-CN" altLang="en-US" sz="2400" b="1" i="1">
                <a:solidFill>
                  <a:srgbClr val="00FF00"/>
                </a:solidFill>
                <a:latin typeface="+mn-lt"/>
                <a:ea typeface="+mn-ea"/>
              </a:rPr>
              <a:t>的大小</a:t>
            </a:r>
            <a:r>
              <a:rPr kumimoji="1" lang="en-US" altLang="zh-CN" sz="2400" b="1" i="1">
                <a:solidFill>
                  <a:srgbClr val="00FF00"/>
                </a:solidFill>
                <a:latin typeface="+mn-lt"/>
                <a:ea typeface="+mn-ea"/>
              </a:rPr>
              <a:t>,</a:t>
            </a:r>
          </a:p>
          <a:p>
            <a:pPr algn="l" eaLnBrk="1" hangingPunct="1"/>
            <a:r>
              <a:rPr kumimoji="1" lang="en-US" altLang="zh-CN" sz="2400" b="1" i="1">
                <a:solidFill>
                  <a:srgbClr val="00FF00"/>
                </a:solidFill>
                <a:latin typeface="+mn-lt"/>
                <a:ea typeface="+mn-ea"/>
              </a:rPr>
              <a:t>     </a:t>
            </a:r>
            <a:r>
              <a:rPr kumimoji="1" lang="zh-CN" altLang="en-US" sz="2400" b="1" i="1">
                <a:solidFill>
                  <a:srgbClr val="00FF00"/>
                </a:solidFill>
                <a:latin typeface="+mn-lt"/>
                <a:ea typeface="+mn-ea"/>
              </a:rPr>
              <a:t>方向</a:t>
            </a:r>
            <a:r>
              <a:rPr kumimoji="1" lang="en-US" altLang="zh-CN" sz="2400" b="1" i="1">
                <a:solidFill>
                  <a:srgbClr val="00FF00"/>
                </a:solidFill>
                <a:latin typeface="+mn-lt"/>
                <a:ea typeface="+mn-ea"/>
              </a:rPr>
              <a:t>;</a:t>
            </a:r>
            <a:r>
              <a:rPr kumimoji="1" lang="zh-CN" altLang="en-US" sz="2400" b="1">
                <a:solidFill>
                  <a:srgbClr val="00FFCC"/>
                </a:solidFill>
                <a:latin typeface="+mn-lt"/>
                <a:ea typeface="+mn-ea"/>
              </a:rPr>
              <a:t>对称性</a:t>
            </a:r>
            <a:r>
              <a:rPr kumimoji="1" lang="en-US" altLang="zh-CN" sz="2400" b="1">
                <a:solidFill>
                  <a:srgbClr val="00FFCC"/>
                </a:solidFill>
                <a:latin typeface="+mn-lt"/>
                <a:ea typeface="+mn-ea"/>
              </a:rPr>
              <a:t>;</a:t>
            </a:r>
            <a:r>
              <a:rPr kumimoji="1" lang="zh-CN" altLang="en-US" sz="2400" b="1">
                <a:solidFill>
                  <a:srgbClr val="00FF00"/>
                </a:solidFill>
                <a:latin typeface="+mn-lt"/>
                <a:ea typeface="+mn-ea"/>
              </a:rPr>
              <a:t>投影</a:t>
            </a:r>
            <a:r>
              <a:rPr kumimoji="1" lang="en-US" altLang="zh-CN" sz="2400" b="1">
                <a:solidFill>
                  <a:srgbClr val="00FF00"/>
                </a:solidFill>
                <a:latin typeface="+mn-lt"/>
                <a:ea typeface="+mn-ea"/>
              </a:rPr>
              <a:t>;</a:t>
            </a:r>
            <a:r>
              <a:rPr kumimoji="1" lang="zh-CN" altLang="en-US" sz="2400" b="1">
                <a:solidFill>
                  <a:schemeClr val="bg1"/>
                </a:solidFill>
                <a:latin typeface="+mn-lt"/>
                <a:ea typeface="+mn-ea"/>
              </a:rPr>
              <a:t>积分</a:t>
            </a:r>
            <a:r>
              <a:rPr kumimoji="1" lang="en-US" altLang="zh-CN" sz="2400" b="1">
                <a:solidFill>
                  <a:schemeClr val="bg1"/>
                </a:solidFill>
                <a:latin typeface="+mn-lt"/>
                <a:ea typeface="+mn-ea"/>
              </a:rPr>
              <a:t>.</a:t>
            </a:r>
          </a:p>
        </p:txBody>
      </p:sp>
      <p:grpSp>
        <p:nvGrpSpPr>
          <p:cNvPr id="2" name="Group 3"/>
          <p:cNvGrpSpPr>
            <a:grpSpLocks/>
          </p:cNvGrpSpPr>
          <p:nvPr/>
        </p:nvGrpSpPr>
        <p:grpSpPr bwMode="auto">
          <a:xfrm>
            <a:off x="6300192" y="2550046"/>
            <a:ext cx="2759075" cy="2438400"/>
            <a:chOff x="3748" y="2292"/>
            <a:chExt cx="1738" cy="1536"/>
          </a:xfrm>
        </p:grpSpPr>
        <p:grpSp>
          <p:nvGrpSpPr>
            <p:cNvPr id="10296" name="Group 4"/>
            <p:cNvGrpSpPr>
              <a:grpSpLocks/>
            </p:cNvGrpSpPr>
            <p:nvPr/>
          </p:nvGrpSpPr>
          <p:grpSpPr bwMode="auto">
            <a:xfrm>
              <a:off x="3748" y="2292"/>
              <a:ext cx="1738" cy="1536"/>
              <a:chOff x="3748" y="2292"/>
              <a:chExt cx="1738" cy="1536"/>
            </a:xfrm>
          </p:grpSpPr>
          <p:sp>
            <p:nvSpPr>
              <p:cNvPr id="10298" name="Text Box 5"/>
              <p:cNvSpPr txBox="1">
                <a:spLocks noChangeArrowheads="1"/>
              </p:cNvSpPr>
              <p:nvPr/>
            </p:nvSpPr>
            <p:spPr bwMode="auto">
              <a:xfrm>
                <a:off x="3851" y="2736"/>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99"/>
                    </a:solidFill>
                    <a:latin typeface="+mn-lt"/>
                    <a:ea typeface="+mn-ea"/>
                  </a:rPr>
                  <a:t>P</a:t>
                </a:r>
              </a:p>
            </p:txBody>
          </p:sp>
          <p:sp>
            <p:nvSpPr>
              <p:cNvPr id="10299" name="Text Box 6"/>
              <p:cNvSpPr txBox="1">
                <a:spLocks noChangeArrowheads="1"/>
              </p:cNvSpPr>
              <p:nvPr/>
            </p:nvSpPr>
            <p:spPr bwMode="auto">
              <a:xfrm>
                <a:off x="5272" y="3108"/>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FFFF99"/>
                    </a:solidFill>
                    <a:latin typeface="+mn-lt"/>
                    <a:ea typeface="+mn-ea"/>
                  </a:rPr>
                  <a:t>x</a:t>
                </a:r>
              </a:p>
            </p:txBody>
          </p:sp>
          <p:sp>
            <p:nvSpPr>
              <p:cNvPr id="10300" name="Line 7"/>
              <p:cNvSpPr>
                <a:spLocks noChangeShapeType="1"/>
              </p:cNvSpPr>
              <p:nvPr/>
            </p:nvSpPr>
            <p:spPr bwMode="auto">
              <a:xfrm>
                <a:off x="3748" y="3072"/>
                <a:ext cx="1680" cy="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1" name="Line 8"/>
              <p:cNvSpPr>
                <a:spLocks noChangeShapeType="1"/>
              </p:cNvSpPr>
              <p:nvPr/>
            </p:nvSpPr>
            <p:spPr bwMode="auto">
              <a:xfrm flipV="1">
                <a:off x="4084" y="2916"/>
                <a:ext cx="480" cy="144"/>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2" name="Line 9"/>
              <p:cNvSpPr>
                <a:spLocks noChangeShapeType="1"/>
              </p:cNvSpPr>
              <p:nvPr/>
            </p:nvSpPr>
            <p:spPr bwMode="auto">
              <a:xfrm>
                <a:off x="4096" y="3072"/>
                <a:ext cx="480" cy="144"/>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3" name="Line 10"/>
              <p:cNvSpPr>
                <a:spLocks noChangeShapeType="1"/>
              </p:cNvSpPr>
              <p:nvPr/>
            </p:nvSpPr>
            <p:spPr bwMode="auto">
              <a:xfrm flipV="1">
                <a:off x="4072" y="2784"/>
                <a:ext cx="960" cy="28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4" name="Line 11"/>
              <p:cNvSpPr>
                <a:spLocks noChangeShapeType="1"/>
              </p:cNvSpPr>
              <p:nvPr/>
            </p:nvSpPr>
            <p:spPr bwMode="auto">
              <a:xfrm>
                <a:off x="4072" y="3072"/>
                <a:ext cx="960" cy="28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5" name="Line 12"/>
              <p:cNvSpPr>
                <a:spLocks noChangeShapeType="1"/>
              </p:cNvSpPr>
              <p:nvPr/>
            </p:nvSpPr>
            <p:spPr bwMode="auto">
              <a:xfrm flipV="1">
                <a:off x="4084" y="2640"/>
                <a:ext cx="528" cy="43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6" name="Line 13"/>
              <p:cNvSpPr>
                <a:spLocks noChangeShapeType="1"/>
              </p:cNvSpPr>
              <p:nvPr/>
            </p:nvSpPr>
            <p:spPr bwMode="auto">
              <a:xfrm flipV="1">
                <a:off x="4072" y="2292"/>
                <a:ext cx="672" cy="76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7" name="Line 14"/>
              <p:cNvSpPr>
                <a:spLocks noChangeShapeType="1"/>
              </p:cNvSpPr>
              <p:nvPr/>
            </p:nvSpPr>
            <p:spPr bwMode="auto">
              <a:xfrm flipV="1">
                <a:off x="4084" y="2400"/>
                <a:ext cx="864" cy="67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latin typeface="+mn-lt"/>
                  <a:ea typeface="+mn-ea"/>
                </a:endParaRPr>
              </a:p>
            </p:txBody>
          </p:sp>
          <p:sp>
            <p:nvSpPr>
              <p:cNvPr id="10308" name="Line 15"/>
              <p:cNvSpPr>
                <a:spLocks noChangeShapeType="1"/>
              </p:cNvSpPr>
              <p:nvPr/>
            </p:nvSpPr>
            <p:spPr bwMode="auto">
              <a:xfrm>
                <a:off x="4072" y="3060"/>
                <a:ext cx="528" cy="43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09" name="Line 16"/>
              <p:cNvSpPr>
                <a:spLocks noChangeShapeType="1"/>
              </p:cNvSpPr>
              <p:nvPr/>
            </p:nvSpPr>
            <p:spPr bwMode="auto">
              <a:xfrm>
                <a:off x="4060" y="3060"/>
                <a:ext cx="864" cy="672"/>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latin typeface="+mn-lt"/>
                  <a:ea typeface="+mn-ea"/>
                </a:endParaRPr>
              </a:p>
            </p:txBody>
          </p:sp>
          <p:sp>
            <p:nvSpPr>
              <p:cNvPr id="10310" name="Line 17"/>
              <p:cNvSpPr>
                <a:spLocks noChangeShapeType="1"/>
              </p:cNvSpPr>
              <p:nvPr/>
            </p:nvSpPr>
            <p:spPr bwMode="auto">
              <a:xfrm>
                <a:off x="4060" y="3060"/>
                <a:ext cx="672" cy="768"/>
              </a:xfrm>
              <a:prstGeom prst="line">
                <a:avLst/>
              </a:prstGeom>
              <a:noFill/>
              <a:ln w="28575">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latin typeface="+mn-lt"/>
                  <a:ea typeface="+mn-ea"/>
                </a:endParaRPr>
              </a:p>
            </p:txBody>
          </p:sp>
          <p:sp>
            <p:nvSpPr>
              <p:cNvPr id="10311" name="Oval 18"/>
              <p:cNvSpPr>
                <a:spLocks noChangeArrowheads="1"/>
              </p:cNvSpPr>
              <p:nvPr/>
            </p:nvSpPr>
            <p:spPr bwMode="auto">
              <a:xfrm>
                <a:off x="4564" y="2884"/>
                <a:ext cx="164" cy="327"/>
              </a:xfrm>
              <a:prstGeom prst="ellipse">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sp>
          <p:nvSpPr>
            <p:cNvPr id="10297" name="Oval 19"/>
            <p:cNvSpPr>
              <a:spLocks noChangeArrowheads="1"/>
            </p:cNvSpPr>
            <p:nvPr/>
          </p:nvSpPr>
          <p:spPr bwMode="auto">
            <a:xfrm>
              <a:off x="4032" y="2908"/>
              <a:ext cx="164" cy="327"/>
            </a:xfrm>
            <a:prstGeom prst="ellipse">
              <a:avLst/>
            </a:prstGeom>
            <a:solidFill>
              <a:srgbClr val="FFFF00"/>
            </a:solidFill>
            <a:ln w="9525">
              <a:solidFill>
                <a:srgbClr val="FFFF00"/>
              </a:solidFill>
              <a:round/>
              <a:headEnd/>
              <a:tailEnd/>
            </a:ln>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sp>
        <p:nvSpPr>
          <p:cNvPr id="2131988" name="Text Box 20"/>
          <p:cNvSpPr txBox="1">
            <a:spLocks noChangeArrowheads="1"/>
          </p:cNvSpPr>
          <p:nvPr/>
        </p:nvSpPr>
        <p:spPr bwMode="auto">
          <a:xfrm>
            <a:off x="420688" y="346075"/>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rgbClr val="66FFFF"/>
                </a:solidFill>
                <a:latin typeface="+mn-lt"/>
                <a:ea typeface="+mn-ea"/>
              </a:rPr>
              <a:t>3. </a:t>
            </a:r>
            <a:r>
              <a:rPr kumimoji="1" lang="zh-CN" altLang="zh-CN" sz="2400" b="1" dirty="0">
                <a:solidFill>
                  <a:srgbClr val="66FFFF"/>
                </a:solidFill>
                <a:latin typeface="+mn-lt"/>
                <a:ea typeface="+mn-ea"/>
              </a:rPr>
              <a:t>载流圆线圈的</a:t>
            </a:r>
            <a:r>
              <a:rPr kumimoji="1" lang="zh-CN" altLang="en-US" sz="2400" b="1" dirty="0">
                <a:solidFill>
                  <a:srgbClr val="66FFFF"/>
                </a:solidFill>
                <a:latin typeface="+mn-lt"/>
                <a:ea typeface="+mn-ea"/>
              </a:rPr>
              <a:t>磁场</a:t>
            </a:r>
          </a:p>
        </p:txBody>
      </p:sp>
      <p:grpSp>
        <p:nvGrpSpPr>
          <p:cNvPr id="4" name="Group 21"/>
          <p:cNvGrpSpPr>
            <a:grpSpLocks/>
          </p:cNvGrpSpPr>
          <p:nvPr/>
        </p:nvGrpSpPr>
        <p:grpSpPr bwMode="auto">
          <a:xfrm>
            <a:off x="6134546" y="626813"/>
            <a:ext cx="793750" cy="1974850"/>
            <a:chOff x="3717" y="430"/>
            <a:chExt cx="500" cy="1244"/>
          </a:xfrm>
        </p:grpSpPr>
        <p:sp>
          <p:nvSpPr>
            <p:cNvPr id="10293" name="Oval 22"/>
            <p:cNvSpPr>
              <a:spLocks noChangeArrowheads="1"/>
            </p:cNvSpPr>
            <p:nvPr/>
          </p:nvSpPr>
          <p:spPr bwMode="auto">
            <a:xfrm>
              <a:off x="3717" y="430"/>
              <a:ext cx="500" cy="1244"/>
            </a:xfrm>
            <a:prstGeom prst="ellipse">
              <a:avLst/>
            </a:prstGeom>
            <a:noFill/>
            <a:ln w="76200">
              <a:solidFill>
                <a:srgbClr val="CC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0294" name="Line 23"/>
            <p:cNvSpPr>
              <a:spLocks noChangeShapeType="1"/>
            </p:cNvSpPr>
            <p:nvPr/>
          </p:nvSpPr>
          <p:spPr bwMode="auto">
            <a:xfrm flipV="1">
              <a:off x="3978" y="430"/>
              <a:ext cx="0" cy="624"/>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0295" name="Text Box 24"/>
            <p:cNvSpPr txBox="1">
              <a:spLocks noChangeArrowheads="1"/>
            </p:cNvSpPr>
            <p:nvPr/>
          </p:nvSpPr>
          <p:spPr bwMode="auto">
            <a:xfrm>
              <a:off x="3745" y="62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chemeClr val="bg1"/>
                  </a:solidFill>
                  <a:latin typeface="+mn-lt"/>
                  <a:ea typeface="+mn-ea"/>
                </a:rPr>
                <a:t>R</a:t>
              </a:r>
            </a:p>
          </p:txBody>
        </p:sp>
      </p:grpSp>
      <p:grpSp>
        <p:nvGrpSpPr>
          <p:cNvPr id="5" name="Group 25"/>
          <p:cNvGrpSpPr>
            <a:grpSpLocks/>
          </p:cNvGrpSpPr>
          <p:nvPr/>
        </p:nvGrpSpPr>
        <p:grpSpPr bwMode="auto">
          <a:xfrm>
            <a:off x="6398071" y="1617415"/>
            <a:ext cx="2638425" cy="536576"/>
            <a:chOff x="3883" y="1054"/>
            <a:chExt cx="1662" cy="338"/>
          </a:xfrm>
        </p:grpSpPr>
        <p:sp>
          <p:nvSpPr>
            <p:cNvPr id="10290" name="Line 26"/>
            <p:cNvSpPr>
              <a:spLocks noChangeShapeType="1"/>
            </p:cNvSpPr>
            <p:nvPr/>
          </p:nvSpPr>
          <p:spPr bwMode="auto">
            <a:xfrm>
              <a:off x="3978" y="1054"/>
              <a:ext cx="1510" cy="0"/>
            </a:xfrm>
            <a:prstGeom prst="line">
              <a:avLst/>
            </a:prstGeom>
            <a:noFill/>
            <a:ln w="3810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0291" name="Text Box 27"/>
            <p:cNvSpPr txBox="1">
              <a:spLocks noChangeArrowheads="1"/>
            </p:cNvSpPr>
            <p:nvPr/>
          </p:nvSpPr>
          <p:spPr bwMode="auto">
            <a:xfrm>
              <a:off x="5331" y="1101"/>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x</a:t>
              </a:r>
            </a:p>
          </p:txBody>
        </p:sp>
        <p:sp>
          <p:nvSpPr>
            <p:cNvPr id="10292" name="Text Box 28"/>
            <p:cNvSpPr txBox="1">
              <a:spLocks noChangeArrowheads="1"/>
            </p:cNvSpPr>
            <p:nvPr/>
          </p:nvSpPr>
          <p:spPr bwMode="auto">
            <a:xfrm>
              <a:off x="3883" y="1054"/>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O</a:t>
              </a:r>
            </a:p>
          </p:txBody>
        </p:sp>
      </p:grpSp>
      <p:sp>
        <p:nvSpPr>
          <p:cNvPr id="2131997" name="Text Box 29"/>
          <p:cNvSpPr txBox="1">
            <a:spLocks noChangeArrowheads="1"/>
          </p:cNvSpPr>
          <p:nvPr/>
        </p:nvSpPr>
        <p:spPr bwMode="auto">
          <a:xfrm>
            <a:off x="611188" y="1171079"/>
            <a:ext cx="4968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lt"/>
                <a:ea typeface="+mn-ea"/>
              </a:rPr>
              <a:t>求</a:t>
            </a:r>
            <a:r>
              <a:rPr kumimoji="1" lang="zh-CN" altLang="en-US" sz="2400" b="1">
                <a:solidFill>
                  <a:schemeClr val="bg1"/>
                </a:solidFill>
                <a:latin typeface="+mn-lt"/>
                <a:ea typeface="+mn-ea"/>
              </a:rPr>
              <a:t>轴线上一点</a:t>
            </a:r>
            <a:r>
              <a:rPr kumimoji="1" lang="zh-CN" altLang="en-US" sz="2400" b="1">
                <a:solidFill>
                  <a:srgbClr val="66FFFF"/>
                </a:solidFill>
                <a:latin typeface="+mn-lt"/>
                <a:ea typeface="+mn-ea"/>
              </a:rPr>
              <a:t> </a:t>
            </a:r>
            <a:r>
              <a:rPr kumimoji="1" lang="en-US" altLang="zh-CN" sz="2400" b="1" i="1">
                <a:solidFill>
                  <a:srgbClr val="FFFF00"/>
                </a:solidFill>
                <a:latin typeface="+mn-lt"/>
                <a:ea typeface="+mn-ea"/>
              </a:rPr>
              <a:t>P</a:t>
            </a:r>
            <a:r>
              <a:rPr kumimoji="1" lang="en-US" altLang="zh-CN" sz="2400" b="1" i="1">
                <a:solidFill>
                  <a:schemeClr val="bg1"/>
                </a:solidFill>
                <a:latin typeface="+mn-lt"/>
                <a:ea typeface="+mn-ea"/>
              </a:rPr>
              <a:t> </a:t>
            </a:r>
            <a:r>
              <a:rPr kumimoji="1" lang="zh-CN" altLang="en-US" sz="2400" b="1">
                <a:solidFill>
                  <a:schemeClr val="bg1"/>
                </a:solidFill>
                <a:latin typeface="+mn-lt"/>
                <a:ea typeface="+mn-ea"/>
              </a:rPr>
              <a:t>的磁感应强度</a:t>
            </a:r>
            <a:r>
              <a:rPr kumimoji="1" lang="en-US" altLang="zh-CN" sz="2400" b="1">
                <a:solidFill>
                  <a:schemeClr val="bg1"/>
                </a:solidFill>
                <a:latin typeface="+mn-lt"/>
                <a:ea typeface="+mn-ea"/>
              </a:rPr>
              <a:t>.</a:t>
            </a:r>
          </a:p>
        </p:txBody>
      </p:sp>
      <p:sp>
        <p:nvSpPr>
          <p:cNvPr id="2131998" name="Line 30"/>
          <p:cNvSpPr>
            <a:spLocks noChangeShapeType="1"/>
          </p:cNvSpPr>
          <p:nvPr/>
        </p:nvSpPr>
        <p:spPr bwMode="auto">
          <a:xfrm flipH="1">
            <a:off x="6317108" y="588713"/>
            <a:ext cx="234950" cy="182563"/>
          </a:xfrm>
          <a:prstGeom prst="line">
            <a:avLst/>
          </a:prstGeom>
          <a:noFill/>
          <a:ln w="571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1999" name="Object 31"/>
          <p:cNvGraphicFramePr>
            <a:graphicFrameLocks noChangeAspect="1"/>
          </p:cNvGraphicFramePr>
          <p:nvPr>
            <p:extLst>
              <p:ext uri="{D42A27DB-BD31-4B8C-83A1-F6EECF244321}">
                <p14:modId xmlns:p14="http://schemas.microsoft.com/office/powerpoint/2010/main" val="505977781"/>
              </p:ext>
            </p:extLst>
          </p:nvPr>
        </p:nvGraphicFramePr>
        <p:xfrm>
          <a:off x="5720208" y="401388"/>
          <a:ext cx="557213" cy="366713"/>
        </p:xfrm>
        <a:graphic>
          <a:graphicData uri="http://schemas.openxmlformats.org/presentationml/2006/ole">
            <mc:AlternateContent xmlns:mc="http://schemas.openxmlformats.org/markup-compatibility/2006">
              <mc:Choice xmlns:v="urn:schemas-microsoft-com:vml" Requires="v">
                <p:oleObj spid="_x0000_s10296" name="Equation" r:id="rId3" imgW="520560" imgH="368280" progId="Equation.3">
                  <p:embed/>
                </p:oleObj>
              </mc:Choice>
              <mc:Fallback>
                <p:oleObj name="Equation" r:id="rId3" imgW="5205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208" y="401388"/>
                        <a:ext cx="5572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2000" name="Line 32"/>
          <p:cNvSpPr>
            <a:spLocks noChangeShapeType="1"/>
          </p:cNvSpPr>
          <p:nvPr/>
        </p:nvSpPr>
        <p:spPr bwMode="auto">
          <a:xfrm flipV="1">
            <a:off x="8030021" y="1080838"/>
            <a:ext cx="415925" cy="536575"/>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2001" name="Object 33"/>
          <p:cNvGraphicFramePr>
            <a:graphicFrameLocks noChangeAspect="1"/>
          </p:cNvGraphicFramePr>
          <p:nvPr>
            <p:extLst>
              <p:ext uri="{D42A27DB-BD31-4B8C-83A1-F6EECF244321}">
                <p14:modId xmlns:p14="http://schemas.microsoft.com/office/powerpoint/2010/main" val="1326152818"/>
              </p:ext>
            </p:extLst>
          </p:nvPr>
        </p:nvGraphicFramePr>
        <p:xfrm>
          <a:off x="8387208" y="629988"/>
          <a:ext cx="428625" cy="354013"/>
        </p:xfrm>
        <a:graphic>
          <a:graphicData uri="http://schemas.openxmlformats.org/presentationml/2006/ole">
            <mc:AlternateContent xmlns:mc="http://schemas.openxmlformats.org/markup-compatibility/2006">
              <mc:Choice xmlns:v="urn:schemas-microsoft-com:vml" Requires="v">
                <p:oleObj spid="_x0000_s10297" name="Equation" r:id="rId5" imgW="431640" imgH="355320" progId="Equation.3">
                  <p:embed/>
                </p:oleObj>
              </mc:Choice>
              <mc:Fallback>
                <p:oleObj name="Equation" r:id="rId5" imgW="431640" imgH="3553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7208" y="629988"/>
                        <a:ext cx="428625"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2002" name="Object 34"/>
          <p:cNvGraphicFramePr>
            <a:graphicFrameLocks/>
          </p:cNvGraphicFramePr>
          <p:nvPr>
            <p:extLst>
              <p:ext uri="{D42A27DB-BD31-4B8C-83A1-F6EECF244321}">
                <p14:modId xmlns:p14="http://schemas.microsoft.com/office/powerpoint/2010/main" val="1238038908"/>
              </p:ext>
            </p:extLst>
          </p:nvPr>
        </p:nvGraphicFramePr>
        <p:xfrm>
          <a:off x="827088" y="1664791"/>
          <a:ext cx="1676400" cy="823913"/>
        </p:xfrm>
        <a:graphic>
          <a:graphicData uri="http://schemas.openxmlformats.org/presentationml/2006/ole">
            <mc:AlternateContent xmlns:mc="http://schemas.openxmlformats.org/markup-compatibility/2006">
              <mc:Choice xmlns:v="urn:schemas-microsoft-com:vml" Requires="v">
                <p:oleObj spid="_x0000_s10298" name="Equation" r:id="rId7" imgW="1676160" imgH="825480" progId="Equation.3">
                  <p:embed/>
                </p:oleObj>
              </mc:Choice>
              <mc:Fallback>
                <p:oleObj name="Equation" r:id="rId7" imgW="1676160" imgH="825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1664791"/>
                        <a:ext cx="16764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03" name="Object 35"/>
          <p:cNvGraphicFramePr>
            <a:graphicFrameLocks/>
          </p:cNvGraphicFramePr>
          <p:nvPr>
            <p:extLst>
              <p:ext uri="{D42A27DB-BD31-4B8C-83A1-F6EECF244321}">
                <p14:modId xmlns:p14="http://schemas.microsoft.com/office/powerpoint/2010/main" val="1462920687"/>
              </p:ext>
            </p:extLst>
          </p:nvPr>
        </p:nvGraphicFramePr>
        <p:xfrm>
          <a:off x="2638425" y="1664791"/>
          <a:ext cx="2068513" cy="900113"/>
        </p:xfrm>
        <a:graphic>
          <a:graphicData uri="http://schemas.openxmlformats.org/presentationml/2006/ole">
            <mc:AlternateContent xmlns:mc="http://schemas.openxmlformats.org/markup-compatibility/2006">
              <mc:Choice xmlns:v="urn:schemas-microsoft-com:vml" Requires="v">
                <p:oleObj spid="_x0000_s10299" name="公式" r:id="rId9" imgW="2070000" imgH="901440" progId="Equation.3">
                  <p:embed/>
                </p:oleObj>
              </mc:Choice>
              <mc:Fallback>
                <p:oleObj name="公式" r:id="rId9" imgW="2070000" imgH="9014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8425" y="1664791"/>
                        <a:ext cx="2068513"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2004" name="Line 36"/>
          <p:cNvSpPr>
            <a:spLocks noChangeShapeType="1"/>
          </p:cNvSpPr>
          <p:nvPr/>
        </p:nvSpPr>
        <p:spPr bwMode="auto">
          <a:xfrm flipV="1">
            <a:off x="6566346" y="1617413"/>
            <a:ext cx="1463675" cy="984250"/>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2005" name="Line 37"/>
          <p:cNvSpPr>
            <a:spLocks noChangeShapeType="1"/>
          </p:cNvSpPr>
          <p:nvPr/>
        </p:nvSpPr>
        <p:spPr bwMode="auto">
          <a:xfrm>
            <a:off x="8030021" y="1617413"/>
            <a:ext cx="415925" cy="45720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2006" name="Object 38"/>
          <p:cNvGraphicFramePr>
            <a:graphicFrameLocks noChangeAspect="1"/>
          </p:cNvGraphicFramePr>
          <p:nvPr>
            <p:extLst>
              <p:ext uri="{D42A27DB-BD31-4B8C-83A1-F6EECF244321}">
                <p14:modId xmlns:p14="http://schemas.microsoft.com/office/powerpoint/2010/main" val="25852886"/>
              </p:ext>
            </p:extLst>
          </p:nvPr>
        </p:nvGraphicFramePr>
        <p:xfrm>
          <a:off x="8311008" y="2077788"/>
          <a:ext cx="503238" cy="352425"/>
        </p:xfrm>
        <a:graphic>
          <a:graphicData uri="http://schemas.openxmlformats.org/presentationml/2006/ole">
            <mc:AlternateContent xmlns:mc="http://schemas.openxmlformats.org/markup-compatibility/2006">
              <mc:Choice xmlns:v="urn:schemas-microsoft-com:vml" Requires="v">
                <p:oleObj spid="_x0000_s10300" name="Equation" r:id="rId11" imgW="507960" imgH="355320" progId="Equation.3">
                  <p:embed/>
                </p:oleObj>
              </mc:Choice>
              <mc:Fallback>
                <p:oleObj name="Equation" r:id="rId11" imgW="507960" imgH="3553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11008" y="2077788"/>
                        <a:ext cx="503238"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2007" name="Object 39"/>
          <p:cNvGraphicFramePr>
            <a:graphicFrameLocks/>
          </p:cNvGraphicFramePr>
          <p:nvPr>
            <p:extLst>
              <p:ext uri="{D42A27DB-BD31-4B8C-83A1-F6EECF244321}">
                <p14:modId xmlns:p14="http://schemas.microsoft.com/office/powerpoint/2010/main" val="1831457164"/>
              </p:ext>
            </p:extLst>
          </p:nvPr>
        </p:nvGraphicFramePr>
        <p:xfrm>
          <a:off x="4949612" y="1869330"/>
          <a:ext cx="963612" cy="417512"/>
        </p:xfrm>
        <a:graphic>
          <a:graphicData uri="http://schemas.openxmlformats.org/presentationml/2006/ole">
            <mc:AlternateContent xmlns:mc="http://schemas.openxmlformats.org/markup-compatibility/2006">
              <mc:Choice xmlns:v="urn:schemas-microsoft-com:vml" Requires="v">
                <p:oleObj spid="_x0000_s10301" name="Equation" r:id="rId13" imgW="965160" imgH="419040" progId="Equation.3">
                  <p:embed/>
                </p:oleObj>
              </mc:Choice>
              <mc:Fallback>
                <p:oleObj name="Equation" r:id="rId13" imgW="965160" imgH="4190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49612" y="1869330"/>
                        <a:ext cx="963612"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08" name="Object 40"/>
          <p:cNvGraphicFramePr>
            <a:graphicFrameLocks/>
          </p:cNvGraphicFramePr>
          <p:nvPr>
            <p:extLst>
              <p:ext uri="{D42A27DB-BD31-4B8C-83A1-F6EECF244321}">
                <p14:modId xmlns:p14="http://schemas.microsoft.com/office/powerpoint/2010/main" val="4016791425"/>
              </p:ext>
            </p:extLst>
          </p:nvPr>
        </p:nvGraphicFramePr>
        <p:xfrm>
          <a:off x="2152650" y="2565400"/>
          <a:ext cx="3848100" cy="823913"/>
        </p:xfrm>
        <a:graphic>
          <a:graphicData uri="http://schemas.openxmlformats.org/presentationml/2006/ole">
            <mc:AlternateContent xmlns:mc="http://schemas.openxmlformats.org/markup-compatibility/2006">
              <mc:Choice xmlns:v="urn:schemas-microsoft-com:vml" Requires="v">
                <p:oleObj spid="_x0000_s10302" name="公式" r:id="rId15" imgW="3848040" imgH="825480" progId="Equation.3">
                  <p:embed/>
                </p:oleObj>
              </mc:Choice>
              <mc:Fallback>
                <p:oleObj name="公式" r:id="rId15" imgW="3848040" imgH="825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52650" y="2565400"/>
                        <a:ext cx="38481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09" name="Object 41"/>
          <p:cNvGraphicFramePr>
            <a:graphicFrameLocks/>
          </p:cNvGraphicFramePr>
          <p:nvPr>
            <p:extLst>
              <p:ext uri="{D42A27DB-BD31-4B8C-83A1-F6EECF244321}">
                <p14:modId xmlns:p14="http://schemas.microsoft.com/office/powerpoint/2010/main" val="2804075505"/>
              </p:ext>
            </p:extLst>
          </p:nvPr>
        </p:nvGraphicFramePr>
        <p:xfrm>
          <a:off x="755650" y="2717800"/>
          <a:ext cx="1346200" cy="584200"/>
        </p:xfrm>
        <a:graphic>
          <a:graphicData uri="http://schemas.openxmlformats.org/presentationml/2006/ole">
            <mc:AlternateContent xmlns:mc="http://schemas.openxmlformats.org/markup-compatibility/2006">
              <mc:Choice xmlns:v="urn:schemas-microsoft-com:vml" Requires="v">
                <p:oleObj spid="_x0000_s10303" name="Equation" r:id="rId17" imgW="1346040" imgH="583920" progId="Equation.3">
                  <p:embed/>
                </p:oleObj>
              </mc:Choice>
              <mc:Fallback>
                <p:oleObj name="Equation" r:id="rId17" imgW="1346040" imgH="5839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2717800"/>
                        <a:ext cx="1346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42"/>
          <p:cNvGrpSpPr>
            <a:grpSpLocks/>
          </p:cNvGrpSpPr>
          <p:nvPr/>
        </p:nvGrpSpPr>
        <p:grpSpPr bwMode="auto">
          <a:xfrm>
            <a:off x="8188771" y="1112588"/>
            <a:ext cx="547687" cy="527050"/>
            <a:chOff x="5011" y="736"/>
            <a:chExt cx="345" cy="332"/>
          </a:xfrm>
        </p:grpSpPr>
        <p:sp>
          <p:nvSpPr>
            <p:cNvPr id="10289" name="Freeform 43"/>
            <p:cNvSpPr>
              <a:spLocks/>
            </p:cNvSpPr>
            <p:nvPr/>
          </p:nvSpPr>
          <p:spPr bwMode="auto">
            <a:xfrm>
              <a:off x="5011" y="933"/>
              <a:ext cx="47" cy="108"/>
            </a:xfrm>
            <a:custGeom>
              <a:avLst/>
              <a:gdLst>
                <a:gd name="T0" fmla="*/ 0 w 47"/>
                <a:gd name="T1" fmla="*/ 0 h 108"/>
                <a:gd name="T2" fmla="*/ 23 w 47"/>
                <a:gd name="T3" fmla="*/ 69 h 108"/>
                <a:gd name="T4" fmla="*/ 23 w 47"/>
                <a:gd name="T5" fmla="*/ 104 h 108"/>
                <a:gd name="T6" fmla="*/ 0 60000 65536"/>
                <a:gd name="T7" fmla="*/ 0 60000 65536"/>
                <a:gd name="T8" fmla="*/ 0 60000 65536"/>
                <a:gd name="T9" fmla="*/ 0 w 47"/>
                <a:gd name="T10" fmla="*/ 0 h 108"/>
                <a:gd name="T11" fmla="*/ 47 w 47"/>
                <a:gd name="T12" fmla="*/ 108 h 108"/>
              </a:gdLst>
              <a:ahLst/>
              <a:cxnLst>
                <a:cxn ang="T6">
                  <a:pos x="T0" y="T1"/>
                </a:cxn>
                <a:cxn ang="T7">
                  <a:pos x="T2" y="T3"/>
                </a:cxn>
                <a:cxn ang="T8">
                  <a:pos x="T4" y="T5"/>
                </a:cxn>
              </a:cxnLst>
              <a:rect l="T9" t="T10" r="T11" b="T12"/>
              <a:pathLst>
                <a:path w="47" h="108">
                  <a:moveTo>
                    <a:pt x="0" y="0"/>
                  </a:moveTo>
                  <a:cubicBezTo>
                    <a:pt x="8" y="23"/>
                    <a:pt x="15" y="46"/>
                    <a:pt x="23" y="69"/>
                  </a:cubicBezTo>
                  <a:cubicBezTo>
                    <a:pt x="36" y="108"/>
                    <a:pt x="47" y="104"/>
                    <a:pt x="23" y="104"/>
                  </a:cubicBezTo>
                </a:path>
              </a:pathLst>
            </a:custGeom>
            <a:noFill/>
            <a:ln w="38100">
              <a:solidFill>
                <a:srgbClr val="FFFF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aphicFrame>
          <p:nvGraphicFramePr>
            <p:cNvPr id="10257" name="Object 44"/>
            <p:cNvGraphicFramePr>
              <a:graphicFrameLocks noChangeAspect="1"/>
            </p:cNvGraphicFramePr>
            <p:nvPr/>
          </p:nvGraphicFramePr>
          <p:xfrm>
            <a:off x="5094" y="736"/>
            <a:ext cx="262" cy="332"/>
          </p:xfrm>
          <a:graphic>
            <a:graphicData uri="http://schemas.openxmlformats.org/presentationml/2006/ole">
              <mc:AlternateContent xmlns:mc="http://schemas.openxmlformats.org/markup-compatibility/2006">
                <mc:Choice xmlns:v="urn:schemas-microsoft-com:vml" Requires="v">
                  <p:oleObj spid="_x0000_s10304" name="Equation" r:id="rId19" imgW="126720" imgH="177480" progId="Equation.3">
                    <p:embed/>
                  </p:oleObj>
                </mc:Choice>
                <mc:Fallback>
                  <p:oleObj name="Equation" r:id="rId19" imgW="126720" imgH="177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94" y="736"/>
                          <a:ext cx="262" cy="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32013" name="Line 45"/>
          <p:cNvSpPr>
            <a:spLocks noChangeShapeType="1"/>
          </p:cNvSpPr>
          <p:nvPr/>
        </p:nvSpPr>
        <p:spPr bwMode="auto">
          <a:xfrm>
            <a:off x="6898679" y="3796234"/>
            <a:ext cx="1754188"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pic>
        <p:nvPicPr>
          <p:cNvPr id="2132014" name="Picture 4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06058" y="1180851"/>
            <a:ext cx="99060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47"/>
          <p:cNvGrpSpPr>
            <a:grpSpLocks/>
          </p:cNvGrpSpPr>
          <p:nvPr/>
        </p:nvGrpSpPr>
        <p:grpSpPr bwMode="auto">
          <a:xfrm>
            <a:off x="6482208" y="682376"/>
            <a:ext cx="192088" cy="87312"/>
            <a:chOff x="3872" y="452"/>
            <a:chExt cx="212" cy="121"/>
          </a:xfrm>
        </p:grpSpPr>
        <p:sp>
          <p:nvSpPr>
            <p:cNvPr id="10287" name="Line 48"/>
            <p:cNvSpPr>
              <a:spLocks noChangeShapeType="1"/>
            </p:cNvSpPr>
            <p:nvPr/>
          </p:nvSpPr>
          <p:spPr bwMode="auto">
            <a:xfrm>
              <a:off x="3872" y="452"/>
              <a:ext cx="130"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0288" name="Line 49"/>
            <p:cNvSpPr>
              <a:spLocks noChangeShapeType="1"/>
            </p:cNvSpPr>
            <p:nvPr/>
          </p:nvSpPr>
          <p:spPr bwMode="auto">
            <a:xfrm flipV="1">
              <a:off x="3978" y="452"/>
              <a:ext cx="106"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graphicFrame>
        <p:nvGraphicFramePr>
          <p:cNvPr id="2132018" name="Object 50"/>
          <p:cNvGraphicFramePr>
            <a:graphicFrameLocks/>
          </p:cNvGraphicFramePr>
          <p:nvPr>
            <p:extLst>
              <p:ext uri="{D42A27DB-BD31-4B8C-83A1-F6EECF244321}">
                <p14:modId xmlns:p14="http://schemas.microsoft.com/office/powerpoint/2010/main" val="2139456214"/>
              </p:ext>
            </p:extLst>
          </p:nvPr>
        </p:nvGraphicFramePr>
        <p:xfrm>
          <a:off x="8427442" y="3331096"/>
          <a:ext cx="280987" cy="341313"/>
        </p:xfrm>
        <a:graphic>
          <a:graphicData uri="http://schemas.openxmlformats.org/presentationml/2006/ole">
            <mc:AlternateContent xmlns:mc="http://schemas.openxmlformats.org/markup-compatibility/2006">
              <mc:Choice xmlns:v="urn:schemas-microsoft-com:vml" Requires="v">
                <p:oleObj spid="_x0000_s10305" name="Equation" r:id="rId22" imgW="279360" imgH="342720" progId="Equation.3">
                  <p:embed/>
                </p:oleObj>
              </mc:Choice>
              <mc:Fallback>
                <p:oleObj name="Equation" r:id="rId22" imgW="279360" imgH="34272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27442" y="3331096"/>
                        <a:ext cx="280987" cy="34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51"/>
          <p:cNvGrpSpPr>
            <a:grpSpLocks/>
          </p:cNvGrpSpPr>
          <p:nvPr/>
        </p:nvGrpSpPr>
        <p:grpSpPr bwMode="auto">
          <a:xfrm>
            <a:off x="6531421" y="590301"/>
            <a:ext cx="1498600" cy="1042987"/>
            <a:chOff x="3967" y="397"/>
            <a:chExt cx="944" cy="657"/>
          </a:xfrm>
        </p:grpSpPr>
        <p:sp>
          <p:nvSpPr>
            <p:cNvPr id="10286" name="Line 52"/>
            <p:cNvSpPr>
              <a:spLocks noChangeShapeType="1"/>
            </p:cNvSpPr>
            <p:nvPr/>
          </p:nvSpPr>
          <p:spPr bwMode="auto">
            <a:xfrm>
              <a:off x="3967" y="397"/>
              <a:ext cx="944" cy="657"/>
            </a:xfrm>
            <a:prstGeom prst="line">
              <a:avLst/>
            </a:prstGeom>
            <a:noFill/>
            <a:ln w="3810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10256" name="Object 53"/>
            <p:cNvGraphicFramePr>
              <a:graphicFrameLocks noChangeAspect="1"/>
            </p:cNvGraphicFramePr>
            <p:nvPr/>
          </p:nvGraphicFramePr>
          <p:xfrm>
            <a:off x="4416" y="432"/>
            <a:ext cx="194" cy="240"/>
          </p:xfrm>
          <a:graphic>
            <a:graphicData uri="http://schemas.openxmlformats.org/presentationml/2006/ole">
              <mc:AlternateContent xmlns:mc="http://schemas.openxmlformats.org/markup-compatibility/2006">
                <mc:Choice xmlns:v="urn:schemas-microsoft-com:vml" Requires="v">
                  <p:oleObj spid="_x0000_s10306" name="Equation" r:id="rId24" imgW="215640" imgH="266400" progId="Equation.3">
                    <p:embed/>
                  </p:oleObj>
                </mc:Choice>
                <mc:Fallback>
                  <p:oleObj name="Equation" r:id="rId24" imgW="215640" imgH="2664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6" y="43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54"/>
          <p:cNvGrpSpPr>
            <a:grpSpLocks/>
          </p:cNvGrpSpPr>
          <p:nvPr/>
        </p:nvGrpSpPr>
        <p:grpSpPr bwMode="auto">
          <a:xfrm>
            <a:off x="7072758" y="1536452"/>
            <a:ext cx="992188" cy="617538"/>
            <a:chOff x="4308" y="1003"/>
            <a:chExt cx="625" cy="389"/>
          </a:xfrm>
        </p:grpSpPr>
        <p:grpSp>
          <p:nvGrpSpPr>
            <p:cNvPr id="10282" name="Group 55"/>
            <p:cNvGrpSpPr>
              <a:grpSpLocks/>
            </p:cNvGrpSpPr>
            <p:nvPr/>
          </p:nvGrpSpPr>
          <p:grpSpPr bwMode="auto">
            <a:xfrm>
              <a:off x="4688" y="1003"/>
              <a:ext cx="245" cy="389"/>
              <a:chOff x="4688" y="1003"/>
              <a:chExt cx="245" cy="389"/>
            </a:xfrm>
          </p:grpSpPr>
          <p:sp>
            <p:nvSpPr>
              <p:cNvPr id="10284" name="Oval 56"/>
              <p:cNvSpPr>
                <a:spLocks noChangeArrowheads="1"/>
              </p:cNvSpPr>
              <p:nvPr/>
            </p:nvSpPr>
            <p:spPr bwMode="auto">
              <a:xfrm>
                <a:off x="4851" y="1003"/>
                <a:ext cx="82" cy="9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0285" name="Text Box 57"/>
              <p:cNvSpPr txBox="1">
                <a:spLocks noChangeArrowheads="1"/>
              </p:cNvSpPr>
              <p:nvPr/>
            </p:nvSpPr>
            <p:spPr bwMode="auto">
              <a:xfrm>
                <a:off x="4688" y="1101"/>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mn-lt"/>
                    <a:ea typeface="+mn-ea"/>
                  </a:rPr>
                  <a:t>P</a:t>
                </a:r>
              </a:p>
            </p:txBody>
          </p:sp>
        </p:grpSp>
        <p:sp>
          <p:nvSpPr>
            <p:cNvPr id="10283" name="Text Box 58"/>
            <p:cNvSpPr txBox="1">
              <a:spLocks noChangeArrowheads="1"/>
            </p:cNvSpPr>
            <p:nvPr/>
          </p:nvSpPr>
          <p:spPr bwMode="auto">
            <a:xfrm>
              <a:off x="4308" y="1054"/>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mn-lt"/>
                  <a:ea typeface="+mn-ea"/>
                </a:rPr>
                <a:t>x</a:t>
              </a:r>
            </a:p>
          </p:txBody>
        </p:sp>
      </p:grpSp>
      <p:grpSp>
        <p:nvGrpSpPr>
          <p:cNvPr id="11" name="Group 59"/>
          <p:cNvGrpSpPr>
            <a:grpSpLocks/>
          </p:cNvGrpSpPr>
          <p:nvPr/>
        </p:nvGrpSpPr>
        <p:grpSpPr bwMode="auto">
          <a:xfrm>
            <a:off x="6001202" y="2134939"/>
            <a:ext cx="481013" cy="862013"/>
            <a:chOff x="3633" y="1380"/>
            <a:chExt cx="303" cy="543"/>
          </a:xfrm>
        </p:grpSpPr>
        <p:sp>
          <p:nvSpPr>
            <p:cNvPr id="10280" name="Text Box 60"/>
            <p:cNvSpPr txBox="1">
              <a:spLocks noChangeArrowheads="1"/>
            </p:cNvSpPr>
            <p:nvPr/>
          </p:nvSpPr>
          <p:spPr bwMode="auto">
            <a:xfrm>
              <a:off x="3744" y="1632"/>
              <a:ext cx="1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99FF"/>
                  </a:solidFill>
                  <a:latin typeface="+mn-lt"/>
                  <a:ea typeface="+mn-ea"/>
                </a:rPr>
                <a:t>I</a:t>
              </a:r>
            </a:p>
          </p:txBody>
        </p:sp>
        <p:sp>
          <p:nvSpPr>
            <p:cNvPr id="10281" name="Freeform 61"/>
            <p:cNvSpPr>
              <a:spLocks/>
            </p:cNvSpPr>
            <p:nvPr/>
          </p:nvSpPr>
          <p:spPr bwMode="auto">
            <a:xfrm>
              <a:off x="3633" y="1380"/>
              <a:ext cx="116" cy="233"/>
            </a:xfrm>
            <a:custGeom>
              <a:avLst/>
              <a:gdLst>
                <a:gd name="T0" fmla="*/ 0 w 111"/>
                <a:gd name="T1" fmla="*/ 0 h 300"/>
                <a:gd name="T2" fmla="*/ 42 w 111"/>
                <a:gd name="T3" fmla="*/ 173 h 300"/>
                <a:gd name="T4" fmla="*/ 111 w 111"/>
                <a:gd name="T5" fmla="*/ 300 h 300"/>
                <a:gd name="T6" fmla="*/ 0 60000 65536"/>
                <a:gd name="T7" fmla="*/ 0 60000 65536"/>
                <a:gd name="T8" fmla="*/ 0 60000 65536"/>
                <a:gd name="T9" fmla="*/ 0 w 111"/>
                <a:gd name="T10" fmla="*/ 0 h 300"/>
                <a:gd name="T11" fmla="*/ 111 w 111"/>
                <a:gd name="T12" fmla="*/ 300 h 300"/>
              </a:gdLst>
              <a:ahLst/>
              <a:cxnLst>
                <a:cxn ang="T6">
                  <a:pos x="T0" y="T1"/>
                </a:cxn>
                <a:cxn ang="T7">
                  <a:pos x="T2" y="T3"/>
                </a:cxn>
                <a:cxn ang="T8">
                  <a:pos x="T4" y="T5"/>
                </a:cxn>
              </a:cxnLst>
              <a:rect l="T9" t="T10" r="T11" b="T12"/>
              <a:pathLst>
                <a:path w="111" h="300">
                  <a:moveTo>
                    <a:pt x="0" y="0"/>
                  </a:moveTo>
                  <a:cubicBezTo>
                    <a:pt x="7" y="29"/>
                    <a:pt x="24" y="123"/>
                    <a:pt x="42" y="173"/>
                  </a:cubicBezTo>
                  <a:cubicBezTo>
                    <a:pt x="60" y="223"/>
                    <a:pt x="97" y="274"/>
                    <a:pt x="111" y="300"/>
                  </a:cubicBezTo>
                </a:path>
              </a:pathLst>
            </a:custGeom>
            <a:noFill/>
            <a:ln w="28575">
              <a:solidFill>
                <a:srgbClr val="FFCC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spAutoFit/>
            </a:bodyPr>
            <a:lstStyle/>
            <a:p>
              <a:endParaRPr lang="zh-CN" altLang="en-US">
                <a:latin typeface="+mn-lt"/>
                <a:ea typeface="+mn-ea"/>
              </a:endParaRPr>
            </a:p>
          </p:txBody>
        </p:sp>
      </p:grpSp>
      <p:sp>
        <p:nvSpPr>
          <p:cNvPr id="2132030" name="Line 62"/>
          <p:cNvSpPr>
            <a:spLocks noChangeShapeType="1"/>
          </p:cNvSpPr>
          <p:nvPr/>
        </p:nvSpPr>
        <p:spPr bwMode="auto">
          <a:xfrm flipV="1">
            <a:off x="6518721" y="2504826"/>
            <a:ext cx="198437" cy="128587"/>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2031" name="Object 63"/>
          <p:cNvGraphicFramePr>
            <a:graphicFrameLocks noChangeAspect="1"/>
          </p:cNvGraphicFramePr>
          <p:nvPr>
            <p:extLst>
              <p:ext uri="{D42A27DB-BD31-4B8C-83A1-F6EECF244321}">
                <p14:modId xmlns:p14="http://schemas.microsoft.com/office/powerpoint/2010/main" val="3645098971"/>
              </p:ext>
            </p:extLst>
          </p:nvPr>
        </p:nvGraphicFramePr>
        <p:xfrm>
          <a:off x="267492" y="3356663"/>
          <a:ext cx="3246438" cy="900112"/>
        </p:xfrm>
        <a:graphic>
          <a:graphicData uri="http://schemas.openxmlformats.org/presentationml/2006/ole">
            <mc:AlternateContent xmlns:mc="http://schemas.openxmlformats.org/markup-compatibility/2006">
              <mc:Choice xmlns:v="urn:schemas-microsoft-com:vml" Requires="v">
                <p:oleObj spid="_x0000_s10307" name="公式" r:id="rId26" imgW="1511280" imgH="419040" progId="Equation.3">
                  <p:embed/>
                </p:oleObj>
              </mc:Choice>
              <mc:Fallback>
                <p:oleObj name="公式" r:id="rId26" imgW="1511280" imgH="4190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7492" y="3356663"/>
                        <a:ext cx="3246438" cy="900112"/>
                      </a:xfrm>
                      <a:prstGeom prst="rect">
                        <a:avLst/>
                      </a:prstGeom>
                      <a:noFill/>
                      <a:ln>
                        <a:solidFill>
                          <a:schemeClr val="accent1"/>
                        </a:solidFill>
                      </a:ln>
                    </p:spPr>
                  </p:pic>
                </p:oleObj>
              </mc:Fallback>
            </mc:AlternateContent>
          </a:graphicData>
        </a:graphic>
      </p:graphicFrame>
      <p:graphicFrame>
        <p:nvGraphicFramePr>
          <p:cNvPr id="2132032" name="Object 64"/>
          <p:cNvGraphicFramePr>
            <a:graphicFrameLocks noChangeAspect="1"/>
          </p:cNvGraphicFramePr>
          <p:nvPr>
            <p:extLst>
              <p:ext uri="{D42A27DB-BD31-4B8C-83A1-F6EECF244321}">
                <p14:modId xmlns:p14="http://schemas.microsoft.com/office/powerpoint/2010/main" val="1233324854"/>
              </p:ext>
            </p:extLst>
          </p:nvPr>
        </p:nvGraphicFramePr>
        <p:xfrm>
          <a:off x="817563" y="4365625"/>
          <a:ext cx="2530475" cy="931863"/>
        </p:xfrm>
        <a:graphic>
          <a:graphicData uri="http://schemas.openxmlformats.org/presentationml/2006/ole">
            <mc:AlternateContent xmlns:mc="http://schemas.openxmlformats.org/markup-compatibility/2006">
              <mc:Choice xmlns:v="urn:schemas-microsoft-com:vml" Requires="v">
                <p:oleObj spid="_x0000_s10308" name="Equation" r:id="rId28" imgW="1206360" imgH="444240" progId="Equation.DSMT4">
                  <p:embed/>
                </p:oleObj>
              </mc:Choice>
              <mc:Fallback>
                <p:oleObj name="Equation" r:id="rId28" imgW="1206360" imgH="44424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17563" y="4365625"/>
                        <a:ext cx="2530475" cy="931863"/>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2132033" name="Text Box 65"/>
          <p:cNvSpPr txBox="1">
            <a:spLocks noChangeArrowheads="1"/>
          </p:cNvSpPr>
          <p:nvPr/>
        </p:nvSpPr>
        <p:spPr bwMode="auto">
          <a:xfrm>
            <a:off x="1477963" y="5445125"/>
            <a:ext cx="35589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(1)  </a:t>
            </a:r>
            <a:r>
              <a:rPr kumimoji="1" lang="zh-CN" altLang="en-US" sz="2400" b="1">
                <a:solidFill>
                  <a:schemeClr val="bg1"/>
                </a:solidFill>
                <a:latin typeface="+mn-lt"/>
                <a:ea typeface="+mn-ea"/>
              </a:rPr>
              <a:t>载流圆线圈的圆心处 </a:t>
            </a:r>
          </a:p>
        </p:txBody>
      </p:sp>
      <p:graphicFrame>
        <p:nvGraphicFramePr>
          <p:cNvPr id="2132034" name="Object 66"/>
          <p:cNvGraphicFramePr>
            <a:graphicFrameLocks noChangeAspect="1"/>
          </p:cNvGraphicFramePr>
          <p:nvPr>
            <p:extLst>
              <p:ext uri="{D42A27DB-BD31-4B8C-83A1-F6EECF244321}">
                <p14:modId xmlns:p14="http://schemas.microsoft.com/office/powerpoint/2010/main" val="3007727645"/>
              </p:ext>
            </p:extLst>
          </p:nvPr>
        </p:nvGraphicFramePr>
        <p:xfrm>
          <a:off x="5994400" y="5429250"/>
          <a:ext cx="749300" cy="314325"/>
        </p:xfrm>
        <a:graphic>
          <a:graphicData uri="http://schemas.openxmlformats.org/presentationml/2006/ole">
            <mc:AlternateContent xmlns:mc="http://schemas.openxmlformats.org/markup-compatibility/2006">
              <mc:Choice xmlns:v="urn:schemas-microsoft-com:vml" Requires="v">
                <p:oleObj spid="_x0000_s10309" name="Equation" r:id="rId30" imgW="749160" imgH="317160" progId="Equation.3">
                  <p:embed/>
                </p:oleObj>
              </mc:Choice>
              <mc:Fallback>
                <p:oleObj name="Equation" r:id="rId30" imgW="74916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994400" y="5429250"/>
                        <a:ext cx="749300"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2035" name="Object 67"/>
          <p:cNvGraphicFramePr>
            <a:graphicFrameLocks/>
          </p:cNvGraphicFramePr>
          <p:nvPr>
            <p:extLst>
              <p:ext uri="{D42A27DB-BD31-4B8C-83A1-F6EECF244321}">
                <p14:modId xmlns:p14="http://schemas.microsoft.com/office/powerpoint/2010/main" val="46337674"/>
              </p:ext>
            </p:extLst>
          </p:nvPr>
        </p:nvGraphicFramePr>
        <p:xfrm>
          <a:off x="7218363" y="5229225"/>
          <a:ext cx="1169987" cy="823913"/>
        </p:xfrm>
        <a:graphic>
          <a:graphicData uri="http://schemas.openxmlformats.org/presentationml/2006/ole">
            <mc:AlternateContent xmlns:mc="http://schemas.openxmlformats.org/markup-compatibility/2006">
              <mc:Choice xmlns:v="urn:schemas-microsoft-com:vml" Requires="v">
                <p:oleObj spid="_x0000_s10310" name="Equation" r:id="rId32" imgW="1168200" imgH="825480" progId="Equation.3">
                  <p:embed/>
                </p:oleObj>
              </mc:Choice>
              <mc:Fallback>
                <p:oleObj name="Equation" r:id="rId32" imgW="1168200" imgH="825480" progId="Equation.3">
                  <p:embed/>
                  <p:pic>
                    <p:nvPicPr>
                      <p:cNvPr id="0" name=""/>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18363" y="5229225"/>
                        <a:ext cx="1169987"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2036" name="Text Box 68"/>
          <p:cNvSpPr txBox="1">
            <a:spLocks noChangeArrowheads="1"/>
          </p:cNvSpPr>
          <p:nvPr/>
        </p:nvSpPr>
        <p:spPr bwMode="auto">
          <a:xfrm>
            <a:off x="1997075" y="5972175"/>
            <a:ext cx="4187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mn-lt"/>
                <a:ea typeface="+mn-ea"/>
              </a:rPr>
              <a:t>如果由 </a:t>
            </a:r>
            <a:r>
              <a:rPr kumimoji="1" lang="en-US" altLang="zh-CN" sz="2400" b="1" i="1">
                <a:solidFill>
                  <a:srgbClr val="66FFFF"/>
                </a:solidFill>
                <a:latin typeface="+mn-lt"/>
                <a:ea typeface="+mn-ea"/>
              </a:rPr>
              <a:t>N </a:t>
            </a:r>
            <a:r>
              <a:rPr kumimoji="1" lang="zh-CN" altLang="en-US" sz="2400" b="1">
                <a:solidFill>
                  <a:schemeClr val="bg1"/>
                </a:solidFill>
                <a:latin typeface="+mn-lt"/>
                <a:ea typeface="+mn-ea"/>
              </a:rPr>
              <a:t>匝圆线圈组成</a:t>
            </a:r>
          </a:p>
        </p:txBody>
      </p:sp>
      <p:graphicFrame>
        <p:nvGraphicFramePr>
          <p:cNvPr id="2132037" name="Object 69"/>
          <p:cNvGraphicFramePr>
            <a:graphicFrameLocks/>
          </p:cNvGraphicFramePr>
          <p:nvPr>
            <p:extLst>
              <p:ext uri="{D42A27DB-BD31-4B8C-83A1-F6EECF244321}">
                <p14:modId xmlns:p14="http://schemas.microsoft.com/office/powerpoint/2010/main" val="3715979413"/>
              </p:ext>
            </p:extLst>
          </p:nvPr>
        </p:nvGraphicFramePr>
        <p:xfrm>
          <a:off x="5340350" y="5805488"/>
          <a:ext cx="1411288" cy="823912"/>
        </p:xfrm>
        <a:graphic>
          <a:graphicData uri="http://schemas.openxmlformats.org/presentationml/2006/ole">
            <mc:AlternateContent xmlns:mc="http://schemas.openxmlformats.org/markup-compatibility/2006">
              <mc:Choice xmlns:v="urn:schemas-microsoft-com:vml" Requires="v">
                <p:oleObj spid="_x0000_s10311" name="Equation" r:id="rId34" imgW="1409400" imgH="825480" progId="Equation.3">
                  <p:embed/>
                </p:oleObj>
              </mc:Choice>
              <mc:Fallback>
                <p:oleObj name="Equation" r:id="rId34" imgW="1409400" imgH="825480" progId="Equation.3">
                  <p:embed/>
                  <p:pic>
                    <p:nvPicPr>
                      <p:cNvPr id="0" name=""/>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340350" y="5805488"/>
                        <a:ext cx="1411288"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2038" name="Rectangle 70"/>
          <p:cNvSpPr>
            <a:spLocks noChangeArrowheads="1"/>
          </p:cNvSpPr>
          <p:nvPr/>
        </p:nvSpPr>
        <p:spPr bwMode="auto">
          <a:xfrm>
            <a:off x="557213" y="5384800"/>
            <a:ext cx="237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lt"/>
                <a:ea typeface="+mn-ea"/>
              </a:rPr>
              <a:t>讨论</a:t>
            </a:r>
          </a:p>
        </p:txBody>
      </p:sp>
      <p:sp>
        <p:nvSpPr>
          <p:cNvPr id="2132039" name="AutoShape 71"/>
          <p:cNvSpPr>
            <a:spLocks noChangeArrowheads="1"/>
          </p:cNvSpPr>
          <p:nvPr/>
        </p:nvSpPr>
        <p:spPr bwMode="auto">
          <a:xfrm>
            <a:off x="188913" y="5327650"/>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72" name="对象 71"/>
          <p:cNvGraphicFramePr>
            <a:graphicFrameLocks noChangeAspect="1"/>
          </p:cNvGraphicFramePr>
          <p:nvPr>
            <p:extLst>
              <p:ext uri="{D42A27DB-BD31-4B8C-83A1-F6EECF244321}">
                <p14:modId xmlns:p14="http://schemas.microsoft.com/office/powerpoint/2010/main" val="4094048311"/>
              </p:ext>
            </p:extLst>
          </p:nvPr>
        </p:nvGraphicFramePr>
        <p:xfrm>
          <a:off x="3753842" y="3298032"/>
          <a:ext cx="2889250" cy="1050925"/>
        </p:xfrm>
        <a:graphic>
          <a:graphicData uri="http://schemas.openxmlformats.org/presentationml/2006/ole">
            <mc:AlternateContent xmlns:mc="http://schemas.openxmlformats.org/markup-compatibility/2006">
              <mc:Choice xmlns:v="urn:schemas-microsoft-com:vml" Requires="v">
                <p:oleObj spid="_x0000_s10312" name="Equation" r:id="rId36" imgW="1155600" imgH="419040" progId="Equation.DSMT4">
                  <p:embed/>
                </p:oleObj>
              </mc:Choice>
              <mc:Fallback>
                <p:oleObj name="Equation" r:id="rId36" imgW="1155600" imgH="419040" progId="Equation.DSMT4">
                  <p:embed/>
                  <p:pic>
                    <p:nvPicPr>
                      <p:cNvPr id="0" name=""/>
                      <p:cNvPicPr/>
                      <p:nvPr/>
                    </p:nvPicPr>
                    <p:blipFill>
                      <a:blip r:embed="rId37"/>
                      <a:stretch>
                        <a:fillRect/>
                      </a:stretch>
                    </p:blipFill>
                    <p:spPr>
                      <a:xfrm>
                        <a:off x="3753842" y="3298032"/>
                        <a:ext cx="2889250" cy="1050925"/>
                      </a:xfrm>
                      <a:prstGeom prst="rect">
                        <a:avLst/>
                      </a:prstGeom>
                    </p:spPr>
                  </p:pic>
                </p:oleObj>
              </mc:Fallback>
            </mc:AlternateContent>
          </a:graphicData>
        </a:graphic>
      </p:graphicFrame>
      <p:graphicFrame>
        <p:nvGraphicFramePr>
          <p:cNvPr id="73" name="Object 29"/>
          <p:cNvGraphicFramePr>
            <a:graphicFrameLocks noChangeAspect="1"/>
          </p:cNvGraphicFramePr>
          <p:nvPr>
            <p:extLst>
              <p:ext uri="{D42A27DB-BD31-4B8C-83A1-F6EECF244321}">
                <p14:modId xmlns:p14="http://schemas.microsoft.com/office/powerpoint/2010/main" val="1605681347"/>
              </p:ext>
            </p:extLst>
          </p:nvPr>
        </p:nvGraphicFramePr>
        <p:xfrm>
          <a:off x="3429000" y="193675"/>
          <a:ext cx="2117725" cy="881063"/>
        </p:xfrm>
        <a:graphic>
          <a:graphicData uri="http://schemas.openxmlformats.org/presentationml/2006/ole">
            <mc:AlternateContent xmlns:mc="http://schemas.openxmlformats.org/markup-compatibility/2006">
              <mc:Choice xmlns:v="urn:schemas-microsoft-com:vml" Requires="v">
                <p:oleObj spid="_x0000_s10313" name="Equation" r:id="rId38" imgW="1002960" imgH="419040" progId="Equation.DSMT4">
                  <p:embed/>
                </p:oleObj>
              </mc:Choice>
              <mc:Fallback>
                <p:oleObj name="Equation" r:id="rId38" imgW="1002960" imgH="419040" progId="Equation.DSMT4">
                  <p:embed/>
                  <p:pic>
                    <p:nvPicPr>
                      <p:cNvPr id="0" name=""/>
                      <p:cNvPicPr>
                        <a:picLocks noChangeAspect="1" noChangeArrowheads="1"/>
                      </p:cNvPicPr>
                      <p:nvPr/>
                    </p:nvPicPr>
                    <p:blipFill>
                      <a:blip r:embed="rId39"/>
                      <a:srcRect/>
                      <a:stretch>
                        <a:fillRect/>
                      </a:stretch>
                    </p:blipFill>
                    <p:spPr bwMode="auto">
                      <a:xfrm>
                        <a:off x="3429000" y="193675"/>
                        <a:ext cx="2117725" cy="881063"/>
                      </a:xfrm>
                      <a:prstGeom prst="rect">
                        <a:avLst/>
                      </a:prstGeom>
                      <a:solidFill>
                        <a:srgbClr val="009999"/>
                      </a:solidFill>
                      <a:ln w="19050">
                        <a:solidFill>
                          <a:srgbClr val="66FFFF"/>
                        </a:solidFill>
                        <a:miter lim="800000"/>
                        <a:headEnd/>
                        <a:tailEnd/>
                      </a:ln>
                    </p:spPr>
                  </p:pic>
                </p:oleObj>
              </mc:Fallback>
            </mc:AlternateContent>
          </a:graphicData>
        </a:graphic>
      </p:graphicFrame>
      <p:grpSp>
        <p:nvGrpSpPr>
          <p:cNvPr id="74" name="Group 47"/>
          <p:cNvGrpSpPr>
            <a:grpSpLocks/>
          </p:cNvGrpSpPr>
          <p:nvPr/>
        </p:nvGrpSpPr>
        <p:grpSpPr bwMode="auto">
          <a:xfrm flipV="1">
            <a:off x="7867359" y="1342846"/>
            <a:ext cx="268288" cy="146434"/>
            <a:chOff x="3872" y="452"/>
            <a:chExt cx="212" cy="121"/>
          </a:xfrm>
        </p:grpSpPr>
        <p:sp>
          <p:nvSpPr>
            <p:cNvPr id="75" name="Line 48"/>
            <p:cNvSpPr>
              <a:spLocks noChangeShapeType="1"/>
            </p:cNvSpPr>
            <p:nvPr/>
          </p:nvSpPr>
          <p:spPr bwMode="auto">
            <a:xfrm>
              <a:off x="3872" y="452"/>
              <a:ext cx="130"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76" name="Line 49"/>
            <p:cNvSpPr>
              <a:spLocks noChangeShapeType="1"/>
            </p:cNvSpPr>
            <p:nvPr/>
          </p:nvSpPr>
          <p:spPr bwMode="auto">
            <a:xfrm flipV="1">
              <a:off x="3978" y="452"/>
              <a:ext cx="106" cy="121"/>
            </a:xfrm>
            <a:prstGeom prst="line">
              <a:avLst/>
            </a:prstGeom>
            <a:noFill/>
            <a:ln w="19050">
              <a:solidFill>
                <a:srgbClr val="FF9966"/>
              </a:solidFill>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spTree>
    <p:extLst>
      <p:ext uri="{BB962C8B-B14F-4D97-AF65-F5344CB8AC3E}">
        <p14:creationId xmlns:p14="http://schemas.microsoft.com/office/powerpoint/2010/main" val="4035970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1988"/>
                                        </p:tgtEl>
                                        <p:attrNameLst>
                                          <p:attrName>style.visibility</p:attrName>
                                        </p:attrNameLst>
                                      </p:cBhvr>
                                      <p:to>
                                        <p:strVal val="visible"/>
                                      </p:to>
                                    </p:set>
                                    <p:animEffect transition="in" filter="wipe(left)">
                                      <p:cBhvr>
                                        <p:cTn id="7" dur="500"/>
                                        <p:tgtEl>
                                          <p:spTgt spid="2131988"/>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out)">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nodeType="afterGroup">
                            <p:stCondLst>
                              <p:cond delay="2000"/>
                            </p:stCondLst>
                            <p:childTnLst>
                              <p:par>
                                <p:cTn id="21" presetID="1" presetClass="entr" presetSubtype="0" fill="hold" nodeType="afterEffect">
                                  <p:stCondLst>
                                    <p:cond delay="0"/>
                                  </p:stCondLst>
                                  <p:childTnLst>
                                    <p:set>
                                      <p:cBhvr>
                                        <p:cTn id="22" dur="1" fill="hold">
                                          <p:stCondLst>
                                            <p:cond delay="499"/>
                                          </p:stCondLst>
                                        </p:cTn>
                                        <p:tgtEl>
                                          <p:spTgt spid="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31997"/>
                                        </p:tgtEl>
                                        <p:attrNameLst>
                                          <p:attrName>style.visibility</p:attrName>
                                        </p:attrNameLst>
                                      </p:cBhvr>
                                      <p:to>
                                        <p:strVal val="visible"/>
                                      </p:to>
                                    </p:set>
                                    <p:animEffect transition="in" filter="wipe(left)">
                                      <p:cBhvr>
                                        <p:cTn id="27" dur="500"/>
                                        <p:tgtEl>
                                          <p:spTgt spid="213199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131998"/>
                                        </p:tgtEl>
                                        <p:attrNameLst>
                                          <p:attrName>style.visibility</p:attrName>
                                        </p:attrNameLst>
                                      </p:cBhvr>
                                      <p:to>
                                        <p:strVal val="visible"/>
                                      </p:to>
                                    </p:set>
                                    <p:animEffect transition="in" filter="wipe(up)">
                                      <p:cBhvr>
                                        <p:cTn id="32" dur="500"/>
                                        <p:tgtEl>
                                          <p:spTgt spid="2131998"/>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21319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par>
                          <p:cTn id="41" fill="hold" nodeType="afterGroup">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2132000"/>
                                        </p:tgtEl>
                                        <p:attrNameLst>
                                          <p:attrName>style.visibility</p:attrName>
                                        </p:attrNameLst>
                                      </p:cBhvr>
                                      <p:to>
                                        <p:strVal val="visible"/>
                                      </p:to>
                                    </p:set>
                                    <p:animEffect transition="in" filter="wipe(down)">
                                      <p:cBhvr>
                                        <p:cTn id="44" dur="500"/>
                                        <p:tgtEl>
                                          <p:spTgt spid="2132000"/>
                                        </p:tgtEl>
                                      </p:cBhvr>
                                    </p:animEffect>
                                  </p:childTnLst>
                                </p:cTn>
                              </p:par>
                            </p:childTnLst>
                          </p:cTn>
                        </p:par>
                        <p:par>
                          <p:cTn id="45" fill="hold" nodeType="afterGroup">
                            <p:stCondLst>
                              <p:cond delay="1000"/>
                            </p:stCondLst>
                            <p:childTnLst>
                              <p:par>
                                <p:cTn id="46" presetID="1" presetClass="entr" presetSubtype="0" fill="hold" nodeType="afterEffect">
                                  <p:stCondLst>
                                    <p:cond delay="0"/>
                                  </p:stCondLst>
                                  <p:childTnLst>
                                    <p:set>
                                      <p:cBhvr>
                                        <p:cTn id="47" dur="1" fill="hold">
                                          <p:stCondLst>
                                            <p:cond delay="499"/>
                                          </p:stCondLst>
                                        </p:cTn>
                                        <p:tgtEl>
                                          <p:spTgt spid="2132001"/>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132002"/>
                                        </p:tgtEl>
                                        <p:attrNameLst>
                                          <p:attrName>style.visibility</p:attrName>
                                        </p:attrNameLst>
                                      </p:cBhvr>
                                      <p:to>
                                        <p:strVal val="visible"/>
                                      </p:to>
                                    </p:set>
                                    <p:animEffect transition="in" filter="wipe(left)">
                                      <p:cBhvr>
                                        <p:cTn id="57" dur="500"/>
                                        <p:tgtEl>
                                          <p:spTgt spid="213200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132003"/>
                                        </p:tgtEl>
                                        <p:attrNameLst>
                                          <p:attrName>style.visibility</p:attrName>
                                        </p:attrNameLst>
                                      </p:cBhvr>
                                      <p:to>
                                        <p:strVal val="visible"/>
                                      </p:to>
                                    </p:set>
                                    <p:animEffect transition="in" filter="wipe(left)">
                                      <p:cBhvr>
                                        <p:cTn id="62" dur="500"/>
                                        <p:tgtEl>
                                          <p:spTgt spid="213200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13203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132004"/>
                                        </p:tgtEl>
                                        <p:attrNameLst>
                                          <p:attrName>style.visibility</p:attrName>
                                        </p:attrNameLst>
                                      </p:cBhvr>
                                      <p:to>
                                        <p:strVal val="visible"/>
                                      </p:to>
                                    </p:set>
                                    <p:animEffect transition="in" filter="wipe(left)">
                                      <p:cBhvr>
                                        <p:cTn id="71" dur="500"/>
                                        <p:tgtEl>
                                          <p:spTgt spid="2132004"/>
                                        </p:tgtEl>
                                      </p:cBhvr>
                                    </p:animEffect>
                                  </p:childTnLst>
                                </p:cTn>
                              </p:par>
                            </p:childTnLst>
                          </p:cTn>
                        </p:par>
                        <p:par>
                          <p:cTn id="72" fill="hold" nodeType="afterGroup">
                            <p:stCondLst>
                              <p:cond delay="500"/>
                            </p:stCondLst>
                            <p:childTnLst>
                              <p:par>
                                <p:cTn id="73" presetID="22" presetClass="entr" presetSubtype="1" fill="hold" grpId="0" nodeType="afterEffect">
                                  <p:stCondLst>
                                    <p:cond delay="0"/>
                                  </p:stCondLst>
                                  <p:childTnLst>
                                    <p:set>
                                      <p:cBhvr>
                                        <p:cTn id="74" dur="1" fill="hold">
                                          <p:stCondLst>
                                            <p:cond delay="0"/>
                                          </p:stCondLst>
                                        </p:cTn>
                                        <p:tgtEl>
                                          <p:spTgt spid="2132005"/>
                                        </p:tgtEl>
                                        <p:attrNameLst>
                                          <p:attrName>style.visibility</p:attrName>
                                        </p:attrNameLst>
                                      </p:cBhvr>
                                      <p:to>
                                        <p:strVal val="visible"/>
                                      </p:to>
                                    </p:set>
                                    <p:animEffect transition="in" filter="wipe(up)">
                                      <p:cBhvr>
                                        <p:cTn id="75" dur="500"/>
                                        <p:tgtEl>
                                          <p:spTgt spid="2132005"/>
                                        </p:tgtEl>
                                      </p:cBhvr>
                                    </p:animEffect>
                                  </p:childTnLst>
                                </p:cTn>
                              </p:par>
                            </p:childTnLst>
                          </p:cTn>
                        </p:par>
                        <p:par>
                          <p:cTn id="76" fill="hold" nodeType="afterGroup">
                            <p:stCondLst>
                              <p:cond delay="1000"/>
                            </p:stCondLst>
                            <p:childTnLst>
                              <p:par>
                                <p:cTn id="77" presetID="1" presetClass="entr" presetSubtype="0" fill="hold" nodeType="afterEffect">
                                  <p:stCondLst>
                                    <p:cond delay="0"/>
                                  </p:stCondLst>
                                  <p:childTnLst>
                                    <p:set>
                                      <p:cBhvr>
                                        <p:cTn id="78" dur="1" fill="hold">
                                          <p:stCondLst>
                                            <p:cond delay="499"/>
                                          </p:stCondLst>
                                        </p:cTn>
                                        <p:tgtEl>
                                          <p:spTgt spid="2132006"/>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left)">
                                      <p:cBhvr>
                                        <p:cTn id="83" dur="500"/>
                                        <p:tgtEl>
                                          <p:spTgt spid="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132013"/>
                                        </p:tgtEl>
                                        <p:attrNameLst>
                                          <p:attrName>style.visibility</p:attrName>
                                        </p:attrNameLst>
                                      </p:cBhvr>
                                      <p:to>
                                        <p:strVal val="visible"/>
                                      </p:to>
                                    </p:set>
                                    <p:animEffect transition="in" filter="wipe(left)">
                                      <p:cBhvr>
                                        <p:cTn id="88" dur="500"/>
                                        <p:tgtEl>
                                          <p:spTgt spid="2132013"/>
                                        </p:tgtEl>
                                      </p:cBhvr>
                                    </p:animEffect>
                                  </p:childTnLst>
                                </p:cTn>
                              </p:par>
                            </p:childTnLst>
                          </p:cTn>
                        </p:par>
                        <p:par>
                          <p:cTn id="89" fill="hold" nodeType="afterGroup">
                            <p:stCondLst>
                              <p:cond delay="500"/>
                            </p:stCondLst>
                            <p:childTnLst>
                              <p:par>
                                <p:cTn id="90" presetID="1" presetClass="entr" presetSubtype="0" fill="hold" nodeType="afterEffect">
                                  <p:stCondLst>
                                    <p:cond delay="0"/>
                                  </p:stCondLst>
                                  <p:childTnLst>
                                    <p:set>
                                      <p:cBhvr>
                                        <p:cTn id="91" dur="1" fill="hold">
                                          <p:stCondLst>
                                            <p:cond delay="499"/>
                                          </p:stCondLst>
                                        </p:cTn>
                                        <p:tgtEl>
                                          <p:spTgt spid="2132018"/>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2132007"/>
                                        </p:tgtEl>
                                        <p:attrNameLst>
                                          <p:attrName>style.visibility</p:attrName>
                                        </p:attrNameLst>
                                      </p:cBhvr>
                                      <p:to>
                                        <p:strVal val="visible"/>
                                      </p:to>
                                    </p:set>
                                    <p:animEffect transition="in" filter="wipe(left)">
                                      <p:cBhvr>
                                        <p:cTn id="96" dur="500"/>
                                        <p:tgtEl>
                                          <p:spTgt spid="213200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2132009"/>
                                        </p:tgtEl>
                                        <p:attrNameLst>
                                          <p:attrName>style.visibility</p:attrName>
                                        </p:attrNameLst>
                                      </p:cBhvr>
                                      <p:to>
                                        <p:strVal val="visible"/>
                                      </p:to>
                                    </p:set>
                                    <p:animEffect transition="in" filter="wipe(left)">
                                      <p:cBhvr>
                                        <p:cTn id="101" dur="500"/>
                                        <p:tgtEl>
                                          <p:spTgt spid="2132009"/>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499"/>
                                          </p:stCondLst>
                                        </p:cTn>
                                        <p:tgtEl>
                                          <p:spTgt spid="6"/>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2132008"/>
                                        </p:tgtEl>
                                        <p:attrNameLst>
                                          <p:attrName>style.visibility</p:attrName>
                                        </p:attrNameLst>
                                      </p:cBhvr>
                                      <p:to>
                                        <p:strVal val="visible"/>
                                      </p:to>
                                    </p:set>
                                    <p:animEffect transition="in" filter="wipe(left)">
                                      <p:cBhvr>
                                        <p:cTn id="110" dur="500"/>
                                        <p:tgtEl>
                                          <p:spTgt spid="213200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2132031"/>
                                        </p:tgtEl>
                                        <p:attrNameLst>
                                          <p:attrName>style.visibility</p:attrName>
                                        </p:attrNameLst>
                                      </p:cBhvr>
                                      <p:to>
                                        <p:strVal val="visible"/>
                                      </p:to>
                                    </p:set>
                                    <p:animEffect transition="in" filter="wipe(left)">
                                      <p:cBhvr>
                                        <p:cTn id="115" dur="500"/>
                                        <p:tgtEl>
                                          <p:spTgt spid="2132031"/>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74"/>
                                        </p:tgtEl>
                                        <p:attrNameLst>
                                          <p:attrName>style.visibility</p:attrName>
                                        </p:attrNameLst>
                                      </p:cBhvr>
                                      <p:to>
                                        <p:strVal val="visible"/>
                                      </p:to>
                                    </p:set>
                                    <p:animEffect transition="in" filter="blinds(horizontal)">
                                      <p:cBhvr>
                                        <p:cTn id="120" dur="500"/>
                                        <p:tgtEl>
                                          <p:spTgt spid="74"/>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72"/>
                                        </p:tgtEl>
                                        <p:attrNameLst>
                                          <p:attrName>style.visibility</p:attrName>
                                        </p:attrNameLst>
                                      </p:cBhvr>
                                      <p:to>
                                        <p:strVal val="visible"/>
                                      </p:to>
                                    </p:set>
                                    <p:anim calcmode="lin" valueType="num">
                                      <p:cBhvr additive="base">
                                        <p:cTn id="125" dur="500" fill="hold"/>
                                        <p:tgtEl>
                                          <p:spTgt spid="72"/>
                                        </p:tgtEl>
                                        <p:attrNameLst>
                                          <p:attrName>ppt_x</p:attrName>
                                        </p:attrNameLst>
                                      </p:cBhvr>
                                      <p:tavLst>
                                        <p:tav tm="0">
                                          <p:val>
                                            <p:strVal val="#ppt_x"/>
                                          </p:val>
                                        </p:tav>
                                        <p:tav tm="100000">
                                          <p:val>
                                            <p:strVal val="#ppt_x"/>
                                          </p:val>
                                        </p:tav>
                                      </p:tavLst>
                                    </p:anim>
                                    <p:anim calcmode="lin" valueType="num">
                                      <p:cBhvr additive="base">
                                        <p:cTn id="126"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132032"/>
                                        </p:tgtEl>
                                        <p:attrNameLst>
                                          <p:attrName>style.visibility</p:attrName>
                                        </p:attrNameLst>
                                      </p:cBhvr>
                                      <p:to>
                                        <p:strVal val="visible"/>
                                      </p:to>
                                    </p:set>
                                    <p:animEffect transition="in" filter="wipe(left)">
                                      <p:cBhvr>
                                        <p:cTn id="131" dur="500"/>
                                        <p:tgtEl>
                                          <p:spTgt spid="2132032"/>
                                        </p:tgtEl>
                                      </p:cBhvr>
                                    </p:animEffect>
                                  </p:childTnLst>
                                </p:cTn>
                              </p:par>
                            </p:childTnLst>
                          </p:cTn>
                        </p:par>
                        <p:par>
                          <p:cTn id="132" fill="hold">
                            <p:stCondLst>
                              <p:cond delay="500"/>
                            </p:stCondLst>
                            <p:childTnLst>
                              <p:par>
                                <p:cTn id="133" presetID="22" presetClass="entr" presetSubtype="1" fill="hold" nodeType="afterEffect">
                                  <p:stCondLst>
                                    <p:cond delay="0"/>
                                  </p:stCondLst>
                                  <p:childTnLst>
                                    <p:set>
                                      <p:cBhvr>
                                        <p:cTn id="134" dur="1" fill="hold">
                                          <p:stCondLst>
                                            <p:cond delay="0"/>
                                          </p:stCondLst>
                                        </p:cTn>
                                        <p:tgtEl>
                                          <p:spTgt spid="2132014"/>
                                        </p:tgtEl>
                                        <p:attrNameLst>
                                          <p:attrName>style.visibility</p:attrName>
                                        </p:attrNameLst>
                                      </p:cBhvr>
                                      <p:to>
                                        <p:strVal val="visible"/>
                                      </p:to>
                                    </p:set>
                                    <p:animEffect transition="in" filter="wipe(up)">
                                      <p:cBhvr>
                                        <p:cTn id="135" dur="500"/>
                                        <p:tgtEl>
                                          <p:spTgt spid="2132014"/>
                                        </p:tgtEl>
                                      </p:cBhvr>
                                    </p:animEffect>
                                  </p:childTnLst>
                                </p:cTn>
                              </p:par>
                            </p:childTnLst>
                          </p:cTn>
                        </p:par>
                      </p:childTnLst>
                    </p:cTn>
                  </p:par>
                  <p:par>
                    <p:cTn id="136" fill="hold">
                      <p:stCondLst>
                        <p:cond delay="indefinite"/>
                      </p:stCondLst>
                      <p:childTnLst>
                        <p:par>
                          <p:cTn id="137" fill="hold">
                            <p:stCondLst>
                              <p:cond delay="0"/>
                            </p:stCondLst>
                            <p:childTnLst>
                              <p:par>
                                <p:cTn id="138" presetID="4" presetClass="entr" presetSubtype="16" fill="hold" grpId="0" nodeType="clickEffect">
                                  <p:stCondLst>
                                    <p:cond delay="0"/>
                                  </p:stCondLst>
                                  <p:childTnLst>
                                    <p:set>
                                      <p:cBhvr>
                                        <p:cTn id="139" dur="1" fill="hold">
                                          <p:stCondLst>
                                            <p:cond delay="0"/>
                                          </p:stCondLst>
                                        </p:cTn>
                                        <p:tgtEl>
                                          <p:spTgt spid="2131970"/>
                                        </p:tgtEl>
                                        <p:attrNameLst>
                                          <p:attrName>style.visibility</p:attrName>
                                        </p:attrNameLst>
                                      </p:cBhvr>
                                      <p:to>
                                        <p:strVal val="visible"/>
                                      </p:to>
                                    </p:set>
                                    <p:animEffect transition="in" filter="box(in)">
                                      <p:cBhvr>
                                        <p:cTn id="140" dur="500"/>
                                        <p:tgtEl>
                                          <p:spTgt spid="2131970"/>
                                        </p:tgtEl>
                                      </p:cBhvr>
                                    </p:animEffec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2132039"/>
                                        </p:tgtEl>
                                        <p:attrNameLst>
                                          <p:attrName>style.visibility</p:attrName>
                                        </p:attrNameLst>
                                      </p:cBhvr>
                                      <p:to>
                                        <p:strVal val="visible"/>
                                      </p:to>
                                    </p:set>
                                    <p:animEffect transition="in" filter="dissolve">
                                      <p:cBhvr>
                                        <p:cTn id="145" dur="500"/>
                                        <p:tgtEl>
                                          <p:spTgt spid="2132039"/>
                                        </p:tgtEl>
                                      </p:cBhvr>
                                    </p:animEffect>
                                  </p:childTnLst>
                                </p:cTn>
                              </p:par>
                            </p:childTnLst>
                          </p:cTn>
                        </p:par>
                        <p:par>
                          <p:cTn id="146" fill="hold">
                            <p:stCondLst>
                              <p:cond delay="500"/>
                            </p:stCondLst>
                            <p:childTnLst>
                              <p:par>
                                <p:cTn id="147" presetID="22" presetClass="entr" presetSubtype="8" fill="hold" grpId="0" nodeType="afterEffect">
                                  <p:stCondLst>
                                    <p:cond delay="0"/>
                                  </p:stCondLst>
                                  <p:childTnLst>
                                    <p:set>
                                      <p:cBhvr>
                                        <p:cTn id="148" dur="1" fill="hold">
                                          <p:stCondLst>
                                            <p:cond delay="0"/>
                                          </p:stCondLst>
                                        </p:cTn>
                                        <p:tgtEl>
                                          <p:spTgt spid="2132038"/>
                                        </p:tgtEl>
                                        <p:attrNameLst>
                                          <p:attrName>style.visibility</p:attrName>
                                        </p:attrNameLst>
                                      </p:cBhvr>
                                      <p:to>
                                        <p:strVal val="visible"/>
                                      </p:to>
                                    </p:set>
                                    <p:animEffect transition="in" filter="wipe(left)">
                                      <p:cBhvr>
                                        <p:cTn id="149" dur="500"/>
                                        <p:tgtEl>
                                          <p:spTgt spid="2132038"/>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132033"/>
                                        </p:tgtEl>
                                        <p:attrNameLst>
                                          <p:attrName>style.visibility</p:attrName>
                                        </p:attrNameLst>
                                      </p:cBhvr>
                                      <p:to>
                                        <p:strVal val="visible"/>
                                      </p:to>
                                    </p:set>
                                    <p:animEffect transition="in" filter="wipe(left)">
                                      <p:cBhvr>
                                        <p:cTn id="154" dur="500"/>
                                        <p:tgtEl>
                                          <p:spTgt spid="2132033"/>
                                        </p:tgtEl>
                                      </p:cBhvr>
                                    </p:animEffect>
                                  </p:childTnLst>
                                </p:cTn>
                              </p:par>
                            </p:childTnLst>
                          </p:cTn>
                        </p:par>
                        <p:par>
                          <p:cTn id="155" fill="hold">
                            <p:stCondLst>
                              <p:cond delay="500"/>
                            </p:stCondLst>
                            <p:childTnLst>
                              <p:par>
                                <p:cTn id="156" presetID="22" presetClass="entr" presetSubtype="8" fill="hold" nodeType="afterEffect">
                                  <p:stCondLst>
                                    <p:cond delay="0"/>
                                  </p:stCondLst>
                                  <p:childTnLst>
                                    <p:set>
                                      <p:cBhvr>
                                        <p:cTn id="157" dur="1" fill="hold">
                                          <p:stCondLst>
                                            <p:cond delay="0"/>
                                          </p:stCondLst>
                                        </p:cTn>
                                        <p:tgtEl>
                                          <p:spTgt spid="2132034"/>
                                        </p:tgtEl>
                                        <p:attrNameLst>
                                          <p:attrName>style.visibility</p:attrName>
                                        </p:attrNameLst>
                                      </p:cBhvr>
                                      <p:to>
                                        <p:strVal val="visible"/>
                                      </p:to>
                                    </p:set>
                                    <p:animEffect transition="in" filter="wipe(left)">
                                      <p:cBhvr>
                                        <p:cTn id="158" dur="500"/>
                                        <p:tgtEl>
                                          <p:spTgt spid="2132034"/>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nodeType="clickEffect">
                                  <p:stCondLst>
                                    <p:cond delay="0"/>
                                  </p:stCondLst>
                                  <p:childTnLst>
                                    <p:set>
                                      <p:cBhvr>
                                        <p:cTn id="162" dur="1" fill="hold">
                                          <p:stCondLst>
                                            <p:cond delay="0"/>
                                          </p:stCondLst>
                                        </p:cTn>
                                        <p:tgtEl>
                                          <p:spTgt spid="2132035"/>
                                        </p:tgtEl>
                                        <p:attrNameLst>
                                          <p:attrName>style.visibility</p:attrName>
                                        </p:attrNameLst>
                                      </p:cBhvr>
                                      <p:to>
                                        <p:strVal val="visible"/>
                                      </p:to>
                                    </p:set>
                                    <p:animEffect transition="in" filter="wipe(left)">
                                      <p:cBhvr>
                                        <p:cTn id="163" dur="500"/>
                                        <p:tgtEl>
                                          <p:spTgt spid="2132035"/>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2132036"/>
                                        </p:tgtEl>
                                        <p:attrNameLst>
                                          <p:attrName>style.visibility</p:attrName>
                                        </p:attrNameLst>
                                      </p:cBhvr>
                                      <p:to>
                                        <p:strVal val="visible"/>
                                      </p:to>
                                    </p:set>
                                    <p:animEffect transition="in" filter="wipe(left)">
                                      <p:cBhvr>
                                        <p:cTn id="168" dur="500"/>
                                        <p:tgtEl>
                                          <p:spTgt spid="2132036"/>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2132037"/>
                                        </p:tgtEl>
                                        <p:attrNameLst>
                                          <p:attrName>style.visibility</p:attrName>
                                        </p:attrNameLst>
                                      </p:cBhvr>
                                      <p:to>
                                        <p:strVal val="visible"/>
                                      </p:to>
                                    </p:set>
                                    <p:animEffect transition="in" filter="wipe(left)">
                                      <p:cBhvr>
                                        <p:cTn id="173" dur="500"/>
                                        <p:tgtEl>
                                          <p:spTgt spid="213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1970" grpId="0" animBg="1" autoUpdateAnimBg="0"/>
      <p:bldP spid="2131988" grpId="0" autoUpdateAnimBg="0"/>
      <p:bldP spid="2131997" grpId="0" autoUpdateAnimBg="0"/>
      <p:bldP spid="2131998" grpId="0" animBg="1"/>
      <p:bldP spid="2132000" grpId="0" animBg="1"/>
      <p:bldP spid="2132004" grpId="0" animBg="1"/>
      <p:bldP spid="2132005" grpId="0" animBg="1"/>
      <p:bldP spid="2132013" grpId="0" animBg="1"/>
      <p:bldP spid="2132030" grpId="0" animBg="1"/>
      <p:bldP spid="2132033" grpId="0" autoUpdateAnimBg="0"/>
      <p:bldP spid="2132036" grpId="0" autoUpdateAnimBg="0"/>
      <p:bldP spid="2132038" grpId="0" autoUpdateAnimBg="0"/>
      <p:bldP spid="21320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228184" y="1573213"/>
            <a:ext cx="1930400" cy="1298575"/>
            <a:chOff x="4080" y="1652"/>
            <a:chExt cx="1262" cy="908"/>
          </a:xfrm>
        </p:grpSpPr>
        <p:pic>
          <p:nvPicPr>
            <p:cNvPr id="113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 y="1652"/>
              <a:ext cx="1262"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5" name="Line 4"/>
            <p:cNvSpPr>
              <a:spLocks noChangeShapeType="1"/>
            </p:cNvSpPr>
            <p:nvPr/>
          </p:nvSpPr>
          <p:spPr bwMode="auto">
            <a:xfrm flipH="1" flipV="1">
              <a:off x="4080" y="1893"/>
              <a:ext cx="609" cy="651"/>
            </a:xfrm>
            <a:prstGeom prst="line">
              <a:avLst/>
            </a:prstGeom>
            <a:noFill/>
            <a:ln w="381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1316" name="Line 5"/>
            <p:cNvSpPr>
              <a:spLocks noChangeShapeType="1"/>
            </p:cNvSpPr>
            <p:nvPr/>
          </p:nvSpPr>
          <p:spPr bwMode="auto">
            <a:xfrm flipV="1">
              <a:off x="4689" y="1928"/>
              <a:ext cx="643" cy="616"/>
            </a:xfrm>
            <a:prstGeom prst="line">
              <a:avLst/>
            </a:prstGeom>
            <a:noFill/>
            <a:ln w="38100">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11280" name="Object 6"/>
            <p:cNvGraphicFramePr>
              <a:graphicFrameLocks/>
            </p:cNvGraphicFramePr>
            <p:nvPr/>
          </p:nvGraphicFramePr>
          <p:xfrm>
            <a:off x="4646" y="2036"/>
            <a:ext cx="145" cy="247"/>
          </p:xfrm>
          <a:graphic>
            <a:graphicData uri="http://schemas.openxmlformats.org/presentationml/2006/ole">
              <mc:AlternateContent xmlns:mc="http://schemas.openxmlformats.org/markup-compatibility/2006">
                <mc:Choice xmlns:v="urn:schemas-microsoft-com:vml" Requires="v">
                  <p:oleObj spid="_x0000_s11317" name="Equation" r:id="rId4" imgW="228600" imgH="393480" progId="Equation.3">
                    <p:embed/>
                  </p:oleObj>
                </mc:Choice>
                <mc:Fallback>
                  <p:oleObj name="Equation" r:id="rId4" imgW="228600" imgH="393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6" y="2036"/>
                          <a:ext cx="14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17" name="Arc 7"/>
            <p:cNvSpPr>
              <a:spLocks/>
            </p:cNvSpPr>
            <p:nvPr/>
          </p:nvSpPr>
          <p:spPr bwMode="auto">
            <a:xfrm rot="-8399678">
              <a:off x="4527" y="2254"/>
              <a:ext cx="351" cy="306"/>
            </a:xfrm>
            <a:custGeom>
              <a:avLst/>
              <a:gdLst>
                <a:gd name="T0" fmla="*/ 0 w 20808"/>
                <a:gd name="T1" fmla="*/ 0 h 21059"/>
                <a:gd name="T2" fmla="*/ 0 w 20808"/>
                <a:gd name="T3" fmla="*/ 0 h 21059"/>
                <a:gd name="T4" fmla="*/ 0 w 20808"/>
                <a:gd name="T5" fmla="*/ 0 h 21059"/>
                <a:gd name="T6" fmla="*/ 0 60000 65536"/>
                <a:gd name="T7" fmla="*/ 0 60000 65536"/>
                <a:gd name="T8" fmla="*/ 0 60000 65536"/>
                <a:gd name="T9" fmla="*/ 0 w 20808"/>
                <a:gd name="T10" fmla="*/ 0 h 21059"/>
                <a:gd name="T11" fmla="*/ 20808 w 20808"/>
                <a:gd name="T12" fmla="*/ 21059 h 21059"/>
              </a:gdLst>
              <a:ahLst/>
              <a:cxnLst>
                <a:cxn ang="T6">
                  <a:pos x="T0" y="T1"/>
                </a:cxn>
                <a:cxn ang="T7">
                  <a:pos x="T2" y="T3"/>
                </a:cxn>
                <a:cxn ang="T8">
                  <a:pos x="T4" y="T5"/>
                </a:cxn>
              </a:cxnLst>
              <a:rect l="T9" t="T10" r="T11" b="T12"/>
              <a:pathLst>
                <a:path w="20808" h="21059" fill="none" extrusionOk="0">
                  <a:moveTo>
                    <a:pt x="20808" y="5795"/>
                  </a:moveTo>
                  <a:cubicBezTo>
                    <a:pt x="18680" y="13435"/>
                    <a:pt x="12536" y="19294"/>
                    <a:pt x="4804" y="21058"/>
                  </a:cubicBezTo>
                </a:path>
                <a:path w="20808" h="21059" stroke="0" extrusionOk="0">
                  <a:moveTo>
                    <a:pt x="20808" y="5795"/>
                  </a:moveTo>
                  <a:cubicBezTo>
                    <a:pt x="18680" y="13435"/>
                    <a:pt x="12536" y="19294"/>
                    <a:pt x="4804" y="21058"/>
                  </a:cubicBezTo>
                  <a:lnTo>
                    <a:pt x="0" y="0"/>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lt"/>
                <a:ea typeface="+mn-ea"/>
              </a:endParaRPr>
            </a:p>
          </p:txBody>
        </p:sp>
      </p:grpSp>
      <p:sp>
        <p:nvSpPr>
          <p:cNvPr id="2133000" name="Text Box 8"/>
          <p:cNvSpPr txBox="1">
            <a:spLocks noChangeArrowheads="1"/>
          </p:cNvSpPr>
          <p:nvPr/>
        </p:nvSpPr>
        <p:spPr bwMode="auto">
          <a:xfrm>
            <a:off x="323850" y="336550"/>
            <a:ext cx="38877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mn-lt"/>
                <a:ea typeface="+mn-ea"/>
              </a:rPr>
              <a:t>(2)  </a:t>
            </a:r>
            <a:r>
              <a:rPr kumimoji="1" lang="zh-CN" altLang="en-US" sz="2400" b="1" dirty="0">
                <a:solidFill>
                  <a:schemeClr val="bg1"/>
                </a:solidFill>
                <a:latin typeface="+mn-lt"/>
                <a:ea typeface="+mn-ea"/>
              </a:rPr>
              <a:t>一段圆弧在</a:t>
            </a:r>
            <a:r>
              <a:rPr kumimoji="1" lang="zh-CN" altLang="en-US" sz="2400" b="1" dirty="0">
                <a:solidFill>
                  <a:schemeClr val="accent1">
                    <a:lumMod val="60000"/>
                    <a:lumOff val="40000"/>
                  </a:schemeClr>
                </a:solidFill>
                <a:latin typeface="+mn-lt"/>
                <a:ea typeface="+mn-ea"/>
              </a:rPr>
              <a:t>圆心处</a:t>
            </a:r>
            <a:r>
              <a:rPr kumimoji="1" lang="zh-CN" altLang="en-US" sz="2400" b="1" dirty="0">
                <a:solidFill>
                  <a:schemeClr val="bg1"/>
                </a:solidFill>
                <a:latin typeface="+mn-lt"/>
                <a:ea typeface="+mn-ea"/>
              </a:rPr>
              <a:t>产生的磁场</a:t>
            </a:r>
          </a:p>
        </p:txBody>
      </p:sp>
      <p:graphicFrame>
        <p:nvGraphicFramePr>
          <p:cNvPr id="2133001" name="Object 9"/>
          <p:cNvGraphicFramePr>
            <a:graphicFrameLocks noChangeAspect="1"/>
          </p:cNvGraphicFramePr>
          <p:nvPr>
            <p:extLst>
              <p:ext uri="{D42A27DB-BD31-4B8C-83A1-F6EECF244321}">
                <p14:modId xmlns:p14="http://schemas.microsoft.com/office/powerpoint/2010/main" val="2495734557"/>
              </p:ext>
            </p:extLst>
          </p:nvPr>
        </p:nvGraphicFramePr>
        <p:xfrm>
          <a:off x="4346575" y="322263"/>
          <a:ext cx="1338263" cy="846137"/>
        </p:xfrm>
        <a:graphic>
          <a:graphicData uri="http://schemas.openxmlformats.org/presentationml/2006/ole">
            <mc:AlternateContent xmlns:mc="http://schemas.openxmlformats.org/markup-compatibility/2006">
              <mc:Choice xmlns:v="urn:schemas-microsoft-com:vml" Requires="v">
                <p:oleObj spid="_x0000_s11318" name="公式" r:id="rId6" imgW="622080" imgH="393480" progId="Equation.3">
                  <p:embed/>
                </p:oleObj>
              </mc:Choice>
              <mc:Fallback>
                <p:oleObj name="公式" r:id="rId6" imgW="62208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6575" y="322263"/>
                        <a:ext cx="1338263" cy="846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0"/>
          <p:cNvGrpSpPr>
            <a:grpSpLocks/>
          </p:cNvGrpSpPr>
          <p:nvPr/>
        </p:nvGrpSpPr>
        <p:grpSpPr bwMode="auto">
          <a:xfrm>
            <a:off x="7013774" y="1046163"/>
            <a:ext cx="374650" cy="574675"/>
            <a:chOff x="4309" y="2163"/>
            <a:chExt cx="245" cy="401"/>
          </a:xfrm>
        </p:grpSpPr>
        <p:sp>
          <p:nvSpPr>
            <p:cNvPr id="11312" name="Line 11"/>
            <p:cNvSpPr>
              <a:spLocks noChangeShapeType="1"/>
            </p:cNvSpPr>
            <p:nvPr/>
          </p:nvSpPr>
          <p:spPr bwMode="auto">
            <a:xfrm flipH="1">
              <a:off x="4309" y="2564"/>
              <a:ext cx="245"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1313" name="Text Box 12"/>
            <p:cNvSpPr txBox="1">
              <a:spLocks noChangeArrowheads="1"/>
            </p:cNvSpPr>
            <p:nvPr/>
          </p:nvSpPr>
          <p:spPr bwMode="auto">
            <a:xfrm>
              <a:off x="4351" y="2163"/>
              <a:ext cx="1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endParaRPr kumimoji="1" lang="zh-CN" altLang="zh-CN" sz="2400" b="1" i="1">
                <a:solidFill>
                  <a:srgbClr val="FFCCFF"/>
                </a:solidFill>
                <a:latin typeface="+mn-lt"/>
                <a:ea typeface="+mn-ea"/>
              </a:endParaRPr>
            </a:p>
          </p:txBody>
        </p:sp>
      </p:grpSp>
      <p:sp>
        <p:nvSpPr>
          <p:cNvPr id="2133005" name="Text Box 13"/>
          <p:cNvSpPr txBox="1">
            <a:spLocks noChangeArrowheads="1"/>
          </p:cNvSpPr>
          <p:nvPr/>
        </p:nvSpPr>
        <p:spPr bwMode="auto">
          <a:xfrm>
            <a:off x="7046913" y="2794000"/>
            <a:ext cx="3241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mn-lt"/>
                <a:ea typeface="+mn-ea"/>
              </a:rPr>
              <a:t>I</a:t>
            </a:r>
          </a:p>
        </p:txBody>
      </p:sp>
      <p:sp>
        <p:nvSpPr>
          <p:cNvPr id="2133006" name="Text Box 14"/>
          <p:cNvSpPr txBox="1">
            <a:spLocks noChangeArrowheads="1"/>
          </p:cNvSpPr>
          <p:nvPr/>
        </p:nvSpPr>
        <p:spPr bwMode="auto">
          <a:xfrm>
            <a:off x="7786688" y="2832100"/>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mn-lt"/>
                <a:ea typeface="+mn-ea"/>
              </a:rPr>
              <a:t>1</a:t>
            </a:r>
          </a:p>
        </p:txBody>
      </p:sp>
      <p:sp>
        <p:nvSpPr>
          <p:cNvPr id="2133007" name="Text Box 15"/>
          <p:cNvSpPr txBox="1">
            <a:spLocks noChangeArrowheads="1"/>
          </p:cNvSpPr>
          <p:nvPr/>
        </p:nvSpPr>
        <p:spPr bwMode="auto">
          <a:xfrm>
            <a:off x="4868863" y="2727325"/>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mn-lt"/>
                <a:ea typeface="+mn-ea"/>
              </a:rPr>
              <a:t>2</a:t>
            </a:r>
          </a:p>
        </p:txBody>
      </p:sp>
      <p:sp>
        <p:nvSpPr>
          <p:cNvPr id="2133008" name="Text Box 16"/>
          <p:cNvSpPr txBox="1">
            <a:spLocks noChangeArrowheads="1"/>
          </p:cNvSpPr>
          <p:nvPr/>
        </p:nvSpPr>
        <p:spPr bwMode="auto">
          <a:xfrm>
            <a:off x="7786688" y="3756025"/>
            <a:ext cx="3658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00FF00"/>
                </a:solidFill>
                <a:latin typeface="+mn-lt"/>
                <a:ea typeface="+mn-ea"/>
              </a:rPr>
              <a:t>3</a:t>
            </a:r>
          </a:p>
        </p:txBody>
      </p:sp>
      <p:graphicFrame>
        <p:nvGraphicFramePr>
          <p:cNvPr id="2133009" name="Object 17"/>
          <p:cNvGraphicFramePr>
            <a:graphicFrameLocks/>
          </p:cNvGraphicFramePr>
          <p:nvPr>
            <p:extLst>
              <p:ext uri="{D42A27DB-BD31-4B8C-83A1-F6EECF244321}">
                <p14:modId xmlns:p14="http://schemas.microsoft.com/office/powerpoint/2010/main" val="2484025063"/>
              </p:ext>
            </p:extLst>
          </p:nvPr>
        </p:nvGraphicFramePr>
        <p:xfrm>
          <a:off x="1187450" y="1700213"/>
          <a:ext cx="874713" cy="419100"/>
        </p:xfrm>
        <a:graphic>
          <a:graphicData uri="http://schemas.openxmlformats.org/presentationml/2006/ole">
            <mc:AlternateContent xmlns:mc="http://schemas.openxmlformats.org/markup-compatibility/2006">
              <mc:Choice xmlns:v="urn:schemas-microsoft-com:vml" Requires="v">
                <p:oleObj spid="_x0000_s11319" name="Equation" r:id="rId8" imgW="876240" imgH="419040" progId="Equation.3">
                  <p:embed/>
                </p:oleObj>
              </mc:Choice>
              <mc:Fallback>
                <p:oleObj name="Equation" r:id="rId8" imgW="876240" imgH="41904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7450" y="1700213"/>
                        <a:ext cx="87471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10" name="Object 18"/>
          <p:cNvGraphicFramePr>
            <a:graphicFrameLocks/>
          </p:cNvGraphicFramePr>
          <p:nvPr>
            <p:extLst>
              <p:ext uri="{D42A27DB-BD31-4B8C-83A1-F6EECF244321}">
                <p14:modId xmlns:p14="http://schemas.microsoft.com/office/powerpoint/2010/main" val="2105412245"/>
              </p:ext>
            </p:extLst>
          </p:nvPr>
        </p:nvGraphicFramePr>
        <p:xfrm>
          <a:off x="1143000" y="2205038"/>
          <a:ext cx="1930400" cy="823912"/>
        </p:xfrm>
        <a:graphic>
          <a:graphicData uri="http://schemas.openxmlformats.org/presentationml/2006/ole">
            <mc:AlternateContent xmlns:mc="http://schemas.openxmlformats.org/markup-compatibility/2006">
              <mc:Choice xmlns:v="urn:schemas-microsoft-com:vml" Requires="v">
                <p:oleObj spid="_x0000_s11320" name="Equation" r:id="rId10" imgW="1930320" imgH="825480" progId="Equation.3">
                  <p:embed/>
                </p:oleObj>
              </mc:Choice>
              <mc:Fallback>
                <p:oleObj name="Equation" r:id="rId10" imgW="1930320" imgH="825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2205038"/>
                        <a:ext cx="19304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11" name="Object 19"/>
          <p:cNvGraphicFramePr>
            <a:graphicFrameLocks noChangeAspect="1"/>
          </p:cNvGraphicFramePr>
          <p:nvPr>
            <p:extLst>
              <p:ext uri="{D42A27DB-BD31-4B8C-83A1-F6EECF244321}">
                <p14:modId xmlns:p14="http://schemas.microsoft.com/office/powerpoint/2010/main" val="1226094067"/>
              </p:ext>
            </p:extLst>
          </p:nvPr>
        </p:nvGraphicFramePr>
        <p:xfrm>
          <a:off x="3160713" y="2243138"/>
          <a:ext cx="1011237" cy="823912"/>
        </p:xfrm>
        <a:graphic>
          <a:graphicData uri="http://schemas.openxmlformats.org/presentationml/2006/ole">
            <mc:AlternateContent xmlns:mc="http://schemas.openxmlformats.org/markup-compatibility/2006">
              <mc:Choice xmlns:v="urn:schemas-microsoft-com:vml" Requires="v">
                <p:oleObj spid="_x0000_s11321" name="公式" r:id="rId12" imgW="482400" imgH="393480" progId="Equation.3">
                  <p:embed/>
                </p:oleObj>
              </mc:Choice>
              <mc:Fallback>
                <p:oleObj name="公式" r:id="rId12" imgW="482400" imgH="393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0713" y="2243138"/>
                        <a:ext cx="1011237"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0"/>
          <p:cNvGrpSpPr>
            <a:grpSpLocks/>
          </p:cNvGrpSpPr>
          <p:nvPr/>
        </p:nvGrpSpPr>
        <p:grpSpPr bwMode="auto">
          <a:xfrm>
            <a:off x="5148263" y="2647950"/>
            <a:ext cx="3671887" cy="1644650"/>
            <a:chOff x="3246" y="2768"/>
            <a:chExt cx="2313" cy="1036"/>
          </a:xfrm>
        </p:grpSpPr>
        <p:pic>
          <p:nvPicPr>
            <p:cNvPr id="11309"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6" y="2768"/>
              <a:ext cx="2313" cy="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10" name="Text Box 22"/>
            <p:cNvSpPr txBox="1">
              <a:spLocks noChangeArrowheads="1"/>
            </p:cNvSpPr>
            <p:nvPr/>
          </p:nvSpPr>
          <p:spPr bwMode="auto">
            <a:xfrm>
              <a:off x="3449" y="3403"/>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R</a:t>
              </a:r>
            </a:p>
          </p:txBody>
        </p:sp>
        <p:sp>
          <p:nvSpPr>
            <p:cNvPr id="11311" name="Text Box 23"/>
            <p:cNvSpPr txBox="1">
              <a:spLocks noChangeArrowheads="1"/>
            </p:cNvSpPr>
            <p:nvPr/>
          </p:nvSpPr>
          <p:spPr bwMode="auto">
            <a:xfrm>
              <a:off x="3449" y="3096"/>
              <a:ext cx="2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O</a:t>
              </a:r>
            </a:p>
          </p:txBody>
        </p:sp>
      </p:grpSp>
      <p:sp>
        <p:nvSpPr>
          <p:cNvPr id="2133016" name="Line 24"/>
          <p:cNvSpPr>
            <a:spLocks noChangeShapeType="1"/>
          </p:cNvSpPr>
          <p:nvPr/>
        </p:nvSpPr>
        <p:spPr bwMode="auto">
          <a:xfrm flipH="1">
            <a:off x="7410450" y="3468688"/>
            <a:ext cx="468313"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3017" name="Line 25"/>
          <p:cNvSpPr>
            <a:spLocks noChangeShapeType="1"/>
          </p:cNvSpPr>
          <p:nvPr/>
        </p:nvSpPr>
        <p:spPr bwMode="auto">
          <a:xfrm>
            <a:off x="7208838" y="4259263"/>
            <a:ext cx="42068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3018" name="Line 26"/>
          <p:cNvSpPr>
            <a:spLocks noChangeShapeType="1"/>
          </p:cNvSpPr>
          <p:nvPr/>
        </p:nvSpPr>
        <p:spPr bwMode="auto">
          <a:xfrm flipH="1">
            <a:off x="5167313" y="3313113"/>
            <a:ext cx="4762" cy="2714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33019" name="Text Box 27"/>
          <p:cNvSpPr txBox="1">
            <a:spLocks noChangeArrowheads="1"/>
          </p:cNvSpPr>
          <p:nvPr/>
        </p:nvSpPr>
        <p:spPr bwMode="auto">
          <a:xfrm>
            <a:off x="395288" y="1200150"/>
            <a:ext cx="5256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(3)</a:t>
            </a:r>
            <a:r>
              <a:rPr kumimoji="1" lang="en-US" altLang="zh-CN" sz="2400" b="1">
                <a:solidFill>
                  <a:srgbClr val="FFFF00"/>
                </a:solidFill>
                <a:latin typeface="+mn-lt"/>
                <a:ea typeface="+mn-ea"/>
              </a:rPr>
              <a:t>  </a:t>
            </a:r>
            <a:r>
              <a:rPr kumimoji="1" lang="zh-CN" altLang="en-US" sz="2400" b="1">
                <a:solidFill>
                  <a:schemeClr val="bg1"/>
                </a:solidFill>
                <a:latin typeface="+mn-lt"/>
                <a:ea typeface="+mn-ea"/>
              </a:rPr>
              <a:t>一段圆弧和直线在 </a:t>
            </a:r>
            <a:r>
              <a:rPr kumimoji="1" lang="en-US" altLang="zh-CN" sz="2400" b="1" i="1">
                <a:solidFill>
                  <a:srgbClr val="66FFFF"/>
                </a:solidFill>
                <a:latin typeface="+mn-lt"/>
                <a:ea typeface="+mn-ea"/>
              </a:rPr>
              <a:t>O</a:t>
            </a:r>
            <a:r>
              <a:rPr kumimoji="1" lang="en-US" altLang="zh-CN" sz="2400" b="1">
                <a:solidFill>
                  <a:schemeClr val="bg1"/>
                </a:solidFill>
                <a:latin typeface="+mn-lt"/>
                <a:ea typeface="+mn-ea"/>
              </a:rPr>
              <a:t> </a:t>
            </a:r>
            <a:r>
              <a:rPr kumimoji="1" lang="zh-CN" altLang="en-US" sz="2400" b="1">
                <a:solidFill>
                  <a:schemeClr val="bg1"/>
                </a:solidFill>
                <a:latin typeface="+mn-lt"/>
                <a:ea typeface="+mn-ea"/>
              </a:rPr>
              <a:t>点处的磁场</a:t>
            </a:r>
          </a:p>
        </p:txBody>
      </p:sp>
      <p:grpSp>
        <p:nvGrpSpPr>
          <p:cNvPr id="5" name="Group 28"/>
          <p:cNvGrpSpPr>
            <a:grpSpLocks/>
          </p:cNvGrpSpPr>
          <p:nvPr/>
        </p:nvGrpSpPr>
        <p:grpSpPr bwMode="auto">
          <a:xfrm>
            <a:off x="5875338" y="3019425"/>
            <a:ext cx="381000" cy="381000"/>
            <a:chOff x="3731" y="531"/>
            <a:chExt cx="240" cy="240"/>
          </a:xfrm>
        </p:grpSpPr>
        <p:sp>
          <p:nvSpPr>
            <p:cNvPr id="11307" name="Oval 29"/>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1308" name="Oval 30"/>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graphicFrame>
        <p:nvGraphicFramePr>
          <p:cNvPr id="2133023" name="Object 31"/>
          <p:cNvGraphicFramePr>
            <a:graphicFrameLocks noChangeAspect="1"/>
          </p:cNvGraphicFramePr>
          <p:nvPr>
            <p:extLst>
              <p:ext uri="{D42A27DB-BD31-4B8C-83A1-F6EECF244321}">
                <p14:modId xmlns:p14="http://schemas.microsoft.com/office/powerpoint/2010/main" val="1770280313"/>
              </p:ext>
            </p:extLst>
          </p:nvPr>
        </p:nvGraphicFramePr>
        <p:xfrm>
          <a:off x="1143000" y="3084513"/>
          <a:ext cx="1335088" cy="828675"/>
        </p:xfrm>
        <a:graphic>
          <a:graphicData uri="http://schemas.openxmlformats.org/presentationml/2006/ole">
            <mc:AlternateContent xmlns:mc="http://schemas.openxmlformats.org/markup-compatibility/2006">
              <mc:Choice xmlns:v="urn:schemas-microsoft-com:vml" Requires="v">
                <p:oleObj spid="_x0000_s11322" name="公式" r:id="rId15" imgW="634680" imgH="393480" progId="Equation.3">
                  <p:embed/>
                </p:oleObj>
              </mc:Choice>
              <mc:Fallback>
                <p:oleObj name="公式" r:id="rId15" imgW="6346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00" y="3084513"/>
                        <a:ext cx="1335088"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24" name="Object 32"/>
          <p:cNvGraphicFramePr>
            <a:graphicFrameLocks noChangeAspect="1"/>
          </p:cNvGraphicFramePr>
          <p:nvPr>
            <p:extLst>
              <p:ext uri="{D42A27DB-BD31-4B8C-83A1-F6EECF244321}">
                <p14:modId xmlns:p14="http://schemas.microsoft.com/office/powerpoint/2010/main" val="1907752155"/>
              </p:ext>
            </p:extLst>
          </p:nvPr>
        </p:nvGraphicFramePr>
        <p:xfrm>
          <a:off x="1042988" y="3860800"/>
          <a:ext cx="3890962" cy="827088"/>
        </p:xfrm>
        <a:graphic>
          <a:graphicData uri="http://schemas.openxmlformats.org/presentationml/2006/ole">
            <mc:AlternateContent xmlns:mc="http://schemas.openxmlformats.org/markup-compatibility/2006">
              <mc:Choice xmlns:v="urn:schemas-microsoft-com:vml" Requires="v">
                <p:oleObj spid="_x0000_s11323" name="公式" r:id="rId17" imgW="1854000" imgH="393480" progId="Equation.3">
                  <p:embed/>
                </p:oleObj>
              </mc:Choice>
              <mc:Fallback>
                <p:oleObj name="公式" r:id="rId17" imgW="18540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988" y="3860800"/>
                        <a:ext cx="3890962"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3"/>
          <p:cNvGrpSpPr>
            <a:grpSpLocks/>
          </p:cNvGrpSpPr>
          <p:nvPr/>
        </p:nvGrpSpPr>
        <p:grpSpPr bwMode="auto">
          <a:xfrm>
            <a:off x="7183673" y="5689600"/>
            <a:ext cx="1704975" cy="1195388"/>
            <a:chOff x="4206" y="3225"/>
            <a:chExt cx="1093" cy="753"/>
          </a:xfrm>
        </p:grpSpPr>
        <p:sp>
          <p:nvSpPr>
            <p:cNvPr id="11304" name="Oval 34"/>
            <p:cNvSpPr>
              <a:spLocks noChangeArrowheads="1"/>
            </p:cNvSpPr>
            <p:nvPr/>
          </p:nvSpPr>
          <p:spPr bwMode="auto">
            <a:xfrm>
              <a:off x="4206" y="3225"/>
              <a:ext cx="1093" cy="392"/>
            </a:xfrm>
            <a:prstGeom prst="ellipse">
              <a:avLst/>
            </a:prstGeom>
            <a:noFill/>
            <a:ln w="762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11305" name="Line 35"/>
            <p:cNvSpPr>
              <a:spLocks noChangeShapeType="1"/>
            </p:cNvSpPr>
            <p:nvPr/>
          </p:nvSpPr>
          <p:spPr bwMode="auto">
            <a:xfrm>
              <a:off x="4678" y="3605"/>
              <a:ext cx="265"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11306" name="Text Box 36"/>
            <p:cNvSpPr txBox="1">
              <a:spLocks noChangeArrowheads="1"/>
            </p:cNvSpPr>
            <p:nvPr/>
          </p:nvSpPr>
          <p:spPr bwMode="auto">
            <a:xfrm>
              <a:off x="4694" y="3690"/>
              <a:ext cx="1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endParaRPr kumimoji="1" lang="zh-CN" altLang="zh-CN" sz="2400" b="1">
                <a:latin typeface="+mn-lt"/>
                <a:ea typeface="+mn-ea"/>
              </a:endParaRPr>
            </a:p>
          </p:txBody>
        </p:sp>
      </p:grpSp>
      <p:sp>
        <p:nvSpPr>
          <p:cNvPr id="2133029" name="AutoShape 37"/>
          <p:cNvSpPr>
            <a:spLocks noChangeArrowheads="1"/>
          </p:cNvSpPr>
          <p:nvPr/>
        </p:nvSpPr>
        <p:spPr bwMode="auto">
          <a:xfrm>
            <a:off x="7866298" y="5027613"/>
            <a:ext cx="369887" cy="976312"/>
          </a:xfrm>
          <a:prstGeom prst="upArrow">
            <a:avLst>
              <a:gd name="adj1" fmla="val 50000"/>
              <a:gd name="adj2" fmla="val 65987"/>
            </a:avLst>
          </a:prstGeom>
          <a:solidFill>
            <a:srgbClr val="FF66FF"/>
          </a:solidFill>
          <a:ln w="9525">
            <a:solidFill>
              <a:srgbClr val="66FFFF"/>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33030" name="Object 38"/>
          <p:cNvGraphicFramePr>
            <a:graphicFrameLocks/>
          </p:cNvGraphicFramePr>
          <p:nvPr>
            <p:extLst>
              <p:ext uri="{D42A27DB-BD31-4B8C-83A1-F6EECF244321}">
                <p14:modId xmlns:p14="http://schemas.microsoft.com/office/powerpoint/2010/main" val="1306713500"/>
              </p:ext>
            </p:extLst>
          </p:nvPr>
        </p:nvGraphicFramePr>
        <p:xfrm>
          <a:off x="812800" y="4926013"/>
          <a:ext cx="1003300" cy="306387"/>
        </p:xfrm>
        <a:graphic>
          <a:graphicData uri="http://schemas.openxmlformats.org/presentationml/2006/ole">
            <mc:AlternateContent xmlns:mc="http://schemas.openxmlformats.org/markup-compatibility/2006">
              <mc:Choice xmlns:v="urn:schemas-microsoft-com:vml" Requires="v">
                <p:oleObj spid="_x0000_s11324" name="Equation" r:id="rId19" imgW="1002960" imgH="304560" progId="Equation.3">
                  <p:embed/>
                </p:oleObj>
              </mc:Choice>
              <mc:Fallback>
                <p:oleObj name="Equation" r:id="rId19" imgW="1002960" imgH="30456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2800" y="4926013"/>
                        <a:ext cx="1003300" cy="306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3031" name="Text Box 39"/>
          <p:cNvSpPr txBox="1">
            <a:spLocks noChangeArrowheads="1"/>
          </p:cNvSpPr>
          <p:nvPr/>
        </p:nvSpPr>
        <p:spPr bwMode="auto">
          <a:xfrm>
            <a:off x="122238" y="4867275"/>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lt"/>
                <a:ea typeface="+mn-ea"/>
              </a:rPr>
              <a:t>(4)</a:t>
            </a:r>
          </a:p>
        </p:txBody>
      </p:sp>
      <p:sp>
        <p:nvSpPr>
          <p:cNvPr id="2133032" name="AutoShape 40"/>
          <p:cNvSpPr>
            <a:spLocks noChangeArrowheads="1"/>
          </p:cNvSpPr>
          <p:nvPr/>
        </p:nvSpPr>
        <p:spPr bwMode="auto">
          <a:xfrm>
            <a:off x="1922463" y="4926013"/>
            <a:ext cx="830262" cy="376237"/>
          </a:xfrm>
          <a:prstGeom prst="rightArrow">
            <a:avLst>
              <a:gd name="adj1" fmla="val 41833"/>
              <a:gd name="adj2" fmla="val 55271"/>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33035" name="Object 43"/>
          <p:cNvGraphicFramePr>
            <a:graphicFrameLocks/>
          </p:cNvGraphicFramePr>
          <p:nvPr>
            <p:extLst>
              <p:ext uri="{D42A27DB-BD31-4B8C-83A1-F6EECF244321}">
                <p14:modId xmlns:p14="http://schemas.microsoft.com/office/powerpoint/2010/main" val="3542937774"/>
              </p:ext>
            </p:extLst>
          </p:nvPr>
        </p:nvGraphicFramePr>
        <p:xfrm>
          <a:off x="6581924" y="4763740"/>
          <a:ext cx="1014412" cy="825500"/>
        </p:xfrm>
        <a:graphic>
          <a:graphicData uri="http://schemas.openxmlformats.org/presentationml/2006/ole">
            <mc:AlternateContent xmlns:mc="http://schemas.openxmlformats.org/markup-compatibility/2006">
              <mc:Choice xmlns:v="urn:schemas-microsoft-com:vml" Requires="v">
                <p:oleObj spid="_x0000_s11325" name="Equation" r:id="rId21" imgW="1015920" imgH="825480" progId="Equation.3">
                  <p:embed/>
                </p:oleObj>
              </mc:Choice>
              <mc:Fallback>
                <p:oleObj name="Equation" r:id="rId21" imgW="1015920" imgH="82548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81924" y="4763740"/>
                        <a:ext cx="1014412"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3036" name="Text Box 44"/>
          <p:cNvSpPr txBox="1">
            <a:spLocks noChangeArrowheads="1"/>
          </p:cNvSpPr>
          <p:nvPr/>
        </p:nvSpPr>
        <p:spPr bwMode="auto">
          <a:xfrm>
            <a:off x="7347185" y="57785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S</a:t>
            </a:r>
          </a:p>
        </p:txBody>
      </p:sp>
      <p:sp>
        <p:nvSpPr>
          <p:cNvPr id="2133037" name="Line 45"/>
          <p:cNvSpPr>
            <a:spLocks noChangeShapeType="1"/>
          </p:cNvSpPr>
          <p:nvPr/>
        </p:nvSpPr>
        <p:spPr bwMode="auto">
          <a:xfrm flipV="1">
            <a:off x="8052035" y="5122863"/>
            <a:ext cx="0" cy="877887"/>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33038" name="Object 46"/>
          <p:cNvGraphicFramePr>
            <a:graphicFrameLocks/>
          </p:cNvGraphicFramePr>
          <p:nvPr>
            <p:extLst>
              <p:ext uri="{D42A27DB-BD31-4B8C-83A1-F6EECF244321}">
                <p14:modId xmlns:p14="http://schemas.microsoft.com/office/powerpoint/2010/main" val="1990930469"/>
              </p:ext>
            </p:extLst>
          </p:nvPr>
        </p:nvGraphicFramePr>
        <p:xfrm>
          <a:off x="8279048" y="5091113"/>
          <a:ext cx="230187" cy="280987"/>
        </p:xfrm>
        <a:graphic>
          <a:graphicData uri="http://schemas.openxmlformats.org/presentationml/2006/ole">
            <mc:AlternateContent xmlns:mc="http://schemas.openxmlformats.org/markup-compatibility/2006">
              <mc:Choice xmlns:v="urn:schemas-microsoft-com:vml" Requires="v">
                <p:oleObj spid="_x0000_s11326" name="Equation" r:id="rId23" imgW="228600" imgH="279360" progId="Equation.3">
                  <p:embed/>
                </p:oleObj>
              </mc:Choice>
              <mc:Fallback>
                <p:oleObj name="Equation" r:id="rId23" imgW="228600" imgH="27936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79048" y="5091113"/>
                        <a:ext cx="230187" cy="280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39" name="Object 47"/>
          <p:cNvGraphicFramePr>
            <a:graphicFrameLocks noChangeAspect="1"/>
          </p:cNvGraphicFramePr>
          <p:nvPr>
            <p:extLst>
              <p:ext uri="{D42A27DB-BD31-4B8C-83A1-F6EECF244321}">
                <p14:modId xmlns:p14="http://schemas.microsoft.com/office/powerpoint/2010/main" val="1694566996"/>
              </p:ext>
            </p:extLst>
          </p:nvPr>
        </p:nvGraphicFramePr>
        <p:xfrm>
          <a:off x="1476375" y="5861050"/>
          <a:ext cx="1914525" cy="546100"/>
        </p:xfrm>
        <a:graphic>
          <a:graphicData uri="http://schemas.openxmlformats.org/presentationml/2006/ole">
            <mc:AlternateContent xmlns:mc="http://schemas.openxmlformats.org/markup-compatibility/2006">
              <mc:Choice xmlns:v="urn:schemas-microsoft-com:vml" Requires="v">
                <p:oleObj spid="_x0000_s11327" name="公式" r:id="rId25" imgW="888840" imgH="253800" progId="Equation.3">
                  <p:embed/>
                </p:oleObj>
              </mc:Choice>
              <mc:Fallback>
                <p:oleObj name="公式" r:id="rId25" imgW="888840" imgH="253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76375" y="5861050"/>
                        <a:ext cx="1914525" cy="5461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3040" name="Text Box 48"/>
          <p:cNvSpPr txBox="1">
            <a:spLocks noChangeArrowheads="1"/>
          </p:cNvSpPr>
          <p:nvPr/>
        </p:nvSpPr>
        <p:spPr bwMode="auto">
          <a:xfrm>
            <a:off x="539750" y="5883275"/>
            <a:ext cx="138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mn-lt"/>
                <a:ea typeface="+mn-ea"/>
              </a:rPr>
              <a:t>定义：</a:t>
            </a:r>
          </a:p>
        </p:txBody>
      </p:sp>
      <p:graphicFrame>
        <p:nvGraphicFramePr>
          <p:cNvPr id="2133041" name="Object 49"/>
          <p:cNvGraphicFramePr>
            <a:graphicFrameLocks/>
          </p:cNvGraphicFramePr>
          <p:nvPr>
            <p:extLst>
              <p:ext uri="{D42A27DB-BD31-4B8C-83A1-F6EECF244321}">
                <p14:modId xmlns:p14="http://schemas.microsoft.com/office/powerpoint/2010/main" val="33495616"/>
              </p:ext>
            </p:extLst>
          </p:nvPr>
        </p:nvGraphicFramePr>
        <p:xfrm>
          <a:off x="7821848" y="4510088"/>
          <a:ext cx="417512" cy="431800"/>
        </p:xfrm>
        <a:graphic>
          <a:graphicData uri="http://schemas.openxmlformats.org/presentationml/2006/ole">
            <mc:AlternateContent xmlns:mc="http://schemas.openxmlformats.org/markup-compatibility/2006">
              <mc:Choice xmlns:v="urn:schemas-microsoft-com:vml" Requires="v">
                <p:oleObj spid="_x0000_s11328" name="Equation" r:id="rId27" imgW="419040" imgH="431640" progId="Equation.3">
                  <p:embed/>
                </p:oleObj>
              </mc:Choice>
              <mc:Fallback>
                <p:oleObj name="Equation" r:id="rId27" imgW="419040" imgH="43164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21848" y="4510088"/>
                        <a:ext cx="4175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3042" name="Object 50"/>
          <p:cNvGraphicFramePr>
            <a:graphicFrameLocks/>
          </p:cNvGraphicFramePr>
          <p:nvPr>
            <p:extLst>
              <p:ext uri="{D42A27DB-BD31-4B8C-83A1-F6EECF244321}">
                <p14:modId xmlns:p14="http://schemas.microsoft.com/office/powerpoint/2010/main" val="3694399251"/>
              </p:ext>
            </p:extLst>
          </p:nvPr>
        </p:nvGraphicFramePr>
        <p:xfrm>
          <a:off x="4860925" y="5684838"/>
          <a:ext cx="1511300" cy="823912"/>
        </p:xfrm>
        <a:graphic>
          <a:graphicData uri="http://schemas.openxmlformats.org/presentationml/2006/ole">
            <mc:AlternateContent xmlns:mc="http://schemas.openxmlformats.org/markup-compatibility/2006">
              <mc:Choice xmlns:v="urn:schemas-microsoft-com:vml" Requires="v">
                <p:oleObj spid="_x0000_s11329" name="Equation" r:id="rId29" imgW="1511280" imgH="825480" progId="Equation.3">
                  <p:embed/>
                </p:oleObj>
              </mc:Choice>
              <mc:Fallback>
                <p:oleObj name="Equation" r:id="rId29" imgW="1511280" imgH="82548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60925" y="5684838"/>
                        <a:ext cx="1511300" cy="823912"/>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2133043" name="Rectangle 51"/>
          <p:cNvSpPr>
            <a:spLocks noChangeArrowheads="1"/>
          </p:cNvSpPr>
          <p:nvPr/>
        </p:nvSpPr>
        <p:spPr bwMode="auto">
          <a:xfrm>
            <a:off x="3362325" y="5851525"/>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dirty="0">
                <a:solidFill>
                  <a:schemeClr val="bg1"/>
                </a:solidFill>
                <a:latin typeface="+mn-lt"/>
                <a:ea typeface="+mn-ea"/>
              </a:rPr>
              <a:t>——</a:t>
            </a:r>
            <a:r>
              <a:rPr kumimoji="1" lang="zh-CN" altLang="en-US" sz="2400" b="1" i="1" dirty="0">
                <a:solidFill>
                  <a:srgbClr val="00FF00"/>
                </a:solidFill>
                <a:latin typeface="+mn-lt"/>
                <a:ea typeface="+mn-ea"/>
              </a:rPr>
              <a:t>磁矩</a:t>
            </a:r>
          </a:p>
        </p:txBody>
      </p:sp>
      <p:sp>
        <p:nvSpPr>
          <p:cNvPr id="2133044" name="Text Box 52"/>
          <p:cNvSpPr txBox="1">
            <a:spLocks noChangeArrowheads="1"/>
          </p:cNvSpPr>
          <p:nvPr/>
        </p:nvSpPr>
        <p:spPr bwMode="auto">
          <a:xfrm>
            <a:off x="8191735" y="6284913"/>
            <a:ext cx="304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I</a:t>
            </a:r>
          </a:p>
        </p:txBody>
      </p:sp>
      <p:sp>
        <p:nvSpPr>
          <p:cNvPr id="2133045" name="Text Box 53"/>
          <p:cNvSpPr txBox="1">
            <a:spLocks noChangeArrowheads="1"/>
          </p:cNvSpPr>
          <p:nvPr/>
        </p:nvSpPr>
        <p:spPr bwMode="auto">
          <a:xfrm>
            <a:off x="6782222" y="1620838"/>
            <a:ext cx="3048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mn-lt"/>
                <a:ea typeface="+mn-ea"/>
              </a:rPr>
              <a:t>I</a:t>
            </a:r>
          </a:p>
        </p:txBody>
      </p:sp>
      <p:graphicFrame>
        <p:nvGraphicFramePr>
          <p:cNvPr id="54" name="对象 53"/>
          <p:cNvGraphicFramePr>
            <a:graphicFrameLocks noChangeAspect="1"/>
          </p:cNvGraphicFramePr>
          <p:nvPr>
            <p:extLst>
              <p:ext uri="{D42A27DB-BD31-4B8C-83A1-F6EECF244321}">
                <p14:modId xmlns:p14="http://schemas.microsoft.com/office/powerpoint/2010/main" val="207034619"/>
              </p:ext>
            </p:extLst>
          </p:nvPr>
        </p:nvGraphicFramePr>
        <p:xfrm>
          <a:off x="5868144" y="241300"/>
          <a:ext cx="3111500" cy="1050925"/>
        </p:xfrm>
        <a:graphic>
          <a:graphicData uri="http://schemas.openxmlformats.org/presentationml/2006/ole">
            <mc:AlternateContent xmlns:mc="http://schemas.openxmlformats.org/markup-compatibility/2006">
              <mc:Choice xmlns:v="urn:schemas-microsoft-com:vml" Requires="v">
                <p:oleObj spid="_x0000_s11330" name="Equation" r:id="rId31" imgW="1244520" imgH="419040" progId="Equation.DSMT4">
                  <p:embed/>
                </p:oleObj>
              </mc:Choice>
              <mc:Fallback>
                <p:oleObj name="Equation" r:id="rId31" imgW="1244520" imgH="419040" progId="Equation.DSMT4">
                  <p:embed/>
                  <p:pic>
                    <p:nvPicPr>
                      <p:cNvPr id="0" name=""/>
                      <p:cNvPicPr/>
                      <p:nvPr/>
                    </p:nvPicPr>
                    <p:blipFill>
                      <a:blip r:embed="rId32"/>
                      <a:stretch>
                        <a:fillRect/>
                      </a:stretch>
                    </p:blipFill>
                    <p:spPr>
                      <a:xfrm>
                        <a:off x="5868144" y="241300"/>
                        <a:ext cx="3111500" cy="1050925"/>
                      </a:xfrm>
                      <a:prstGeom prst="rect">
                        <a:avLst/>
                      </a:prstGeom>
                    </p:spPr>
                  </p:pic>
                </p:oleObj>
              </mc:Fallback>
            </mc:AlternateContent>
          </a:graphicData>
        </a:graphic>
      </p:graphicFrame>
      <p:graphicFrame>
        <p:nvGraphicFramePr>
          <p:cNvPr id="55" name="Object 8"/>
          <p:cNvGraphicFramePr>
            <a:graphicFrameLocks/>
          </p:cNvGraphicFramePr>
          <p:nvPr>
            <p:extLst>
              <p:ext uri="{D42A27DB-BD31-4B8C-83A1-F6EECF244321}">
                <p14:modId xmlns:p14="http://schemas.microsoft.com/office/powerpoint/2010/main" val="2513715059"/>
              </p:ext>
            </p:extLst>
          </p:nvPr>
        </p:nvGraphicFramePr>
        <p:xfrm>
          <a:off x="1090613" y="3135313"/>
          <a:ext cx="3402012" cy="823912"/>
        </p:xfrm>
        <a:graphic>
          <a:graphicData uri="http://schemas.openxmlformats.org/presentationml/2006/ole">
            <mc:AlternateContent xmlns:mc="http://schemas.openxmlformats.org/markup-compatibility/2006">
              <mc:Choice xmlns:v="urn:schemas-microsoft-com:vml" Requires="v">
                <p:oleObj spid="_x0000_s11331" name="Equation" r:id="rId33" imgW="3403440" imgH="825480" progId="Equation.DSMT4">
                  <p:embed/>
                </p:oleObj>
              </mc:Choice>
              <mc:Fallback>
                <p:oleObj name="Equation" r:id="rId33" imgW="3403440" imgH="825480" progId="Equation.DSMT4">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90613" y="3135313"/>
                        <a:ext cx="3402012" cy="823912"/>
                      </a:xfrm>
                      <a:prstGeom prst="rect">
                        <a:avLst/>
                      </a:prstGeom>
                      <a:solidFill>
                        <a:srgbClr val="009999"/>
                      </a:solidFill>
                      <a:ln w="9525">
                        <a:solidFill>
                          <a:schemeClr val="folHlink"/>
                        </a:solidFill>
                        <a:miter lim="800000"/>
                        <a:headEnd/>
                        <a:tailEnd/>
                      </a:ln>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2785111978"/>
              </p:ext>
            </p:extLst>
          </p:nvPr>
        </p:nvGraphicFramePr>
        <p:xfrm>
          <a:off x="2771800" y="4620955"/>
          <a:ext cx="3796559" cy="1059120"/>
        </p:xfrm>
        <a:graphic>
          <a:graphicData uri="http://schemas.openxmlformats.org/presentationml/2006/ole">
            <mc:AlternateContent xmlns:mc="http://schemas.openxmlformats.org/markup-compatibility/2006">
              <mc:Choice xmlns:v="urn:schemas-microsoft-com:vml" Requires="v">
                <p:oleObj spid="_x0000_s11332" name="Equation" r:id="rId35" imgW="1600200" imgH="444240" progId="Equation.DSMT4">
                  <p:embed/>
                </p:oleObj>
              </mc:Choice>
              <mc:Fallback>
                <p:oleObj name="Equation" r:id="rId35" imgW="1600200" imgH="444240" progId="Equation.DSMT4">
                  <p:embed/>
                  <p:pic>
                    <p:nvPicPr>
                      <p:cNvPr id="0" name=""/>
                      <p:cNvPicPr/>
                      <p:nvPr/>
                    </p:nvPicPr>
                    <p:blipFill>
                      <a:blip r:embed="rId36"/>
                      <a:stretch>
                        <a:fillRect/>
                      </a:stretch>
                    </p:blipFill>
                    <p:spPr>
                      <a:xfrm>
                        <a:off x="2771800" y="4620955"/>
                        <a:ext cx="3796559" cy="1059120"/>
                      </a:xfrm>
                      <a:prstGeom prst="rect">
                        <a:avLst/>
                      </a:prstGeom>
                    </p:spPr>
                  </p:pic>
                </p:oleObj>
              </mc:Fallback>
            </mc:AlternateContent>
          </a:graphicData>
        </a:graphic>
      </p:graphicFrame>
      <p:grpSp>
        <p:nvGrpSpPr>
          <p:cNvPr id="7" name="组合 6"/>
          <p:cNvGrpSpPr/>
          <p:nvPr/>
        </p:nvGrpSpPr>
        <p:grpSpPr>
          <a:xfrm>
            <a:off x="8209062" y="1412776"/>
            <a:ext cx="806212" cy="1569660"/>
            <a:chOff x="8209062" y="1412776"/>
            <a:chExt cx="806212" cy="1569660"/>
          </a:xfrm>
        </p:grpSpPr>
        <p:sp>
          <p:nvSpPr>
            <p:cNvPr id="57" name="Rectangle 51"/>
            <p:cNvSpPr>
              <a:spLocks noChangeArrowheads="1"/>
            </p:cNvSpPr>
            <p:nvPr/>
          </p:nvSpPr>
          <p:spPr bwMode="auto">
            <a:xfrm>
              <a:off x="8209062" y="1412776"/>
              <a:ext cx="8062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i="1" dirty="0">
                  <a:solidFill>
                    <a:srgbClr val="00FF00"/>
                  </a:solidFill>
                  <a:latin typeface="+mn-lt"/>
                  <a:ea typeface="+mn-ea"/>
                </a:rPr>
                <a:t>    的单位为弧度</a:t>
              </a:r>
            </a:p>
          </p:txBody>
        </p:sp>
        <p:graphicFrame>
          <p:nvGraphicFramePr>
            <p:cNvPr id="58" name="Object 6"/>
            <p:cNvGraphicFramePr>
              <a:graphicFrameLocks/>
            </p:cNvGraphicFramePr>
            <p:nvPr/>
          </p:nvGraphicFramePr>
          <p:xfrm>
            <a:off x="8373330" y="1510057"/>
            <a:ext cx="221797" cy="353247"/>
          </p:xfrm>
          <a:graphic>
            <a:graphicData uri="http://schemas.openxmlformats.org/presentationml/2006/ole">
              <mc:AlternateContent xmlns:mc="http://schemas.openxmlformats.org/markup-compatibility/2006">
                <mc:Choice xmlns:v="urn:schemas-microsoft-com:vml" Requires="v">
                  <p:oleObj spid="_x0000_s11333" name="Equation" r:id="rId37" imgW="228600" imgH="393480" progId="Equation.3">
                    <p:embed/>
                  </p:oleObj>
                </mc:Choice>
                <mc:Fallback>
                  <p:oleObj name="Equation" r:id="rId37" imgW="228600" imgH="3934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3330" y="1510057"/>
                          <a:ext cx="221797" cy="353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1038015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133000"/>
                                        </p:tgtEl>
                                        <p:attrNameLst>
                                          <p:attrName>style.visibility</p:attrName>
                                        </p:attrNameLst>
                                      </p:cBhvr>
                                      <p:to>
                                        <p:strVal val="visible"/>
                                      </p:to>
                                    </p:set>
                                    <p:animEffect transition="in" filter="wipe(left)">
                                      <p:cBhvr>
                                        <p:cTn id="13" dur="500"/>
                                        <p:tgtEl>
                                          <p:spTgt spid="2133000"/>
                                        </p:tgtEl>
                                      </p:cBhvr>
                                    </p:animEffect>
                                  </p:childTnLst>
                                </p:cTn>
                              </p:par>
                            </p:childTnLst>
                          </p:cTn>
                        </p:par>
                        <p:par>
                          <p:cTn id="14" fill="hold">
                            <p:stCondLst>
                              <p:cond delay="500"/>
                            </p:stCondLst>
                            <p:childTnLst>
                              <p:par>
                                <p:cTn id="15" presetID="4" presetClass="entr" presetSubtype="32"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2133045"/>
                                        </p:tgtEl>
                                        <p:attrNameLst>
                                          <p:attrName>style.visibility</p:attrName>
                                        </p:attrNameLst>
                                      </p:cBhvr>
                                      <p:to>
                                        <p:strVal val="visible"/>
                                      </p:to>
                                    </p:set>
                                    <p:animEffect transition="in" filter="wipe(left)">
                                      <p:cBhvr>
                                        <p:cTn id="25" dur="500"/>
                                        <p:tgtEl>
                                          <p:spTgt spid="213304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133001"/>
                                        </p:tgtEl>
                                        <p:attrNameLst>
                                          <p:attrName>style.visibility</p:attrName>
                                        </p:attrNameLst>
                                      </p:cBhvr>
                                      <p:to>
                                        <p:strVal val="visible"/>
                                      </p:to>
                                    </p:set>
                                    <p:animEffect transition="in" filter="wipe(left)">
                                      <p:cBhvr>
                                        <p:cTn id="36" dur="500"/>
                                        <p:tgtEl>
                                          <p:spTgt spid="213300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133019"/>
                                        </p:tgtEl>
                                        <p:attrNameLst>
                                          <p:attrName>style.visibility</p:attrName>
                                        </p:attrNameLst>
                                      </p:cBhvr>
                                      <p:to>
                                        <p:strVal val="visible"/>
                                      </p:to>
                                    </p:set>
                                    <p:animEffect transition="in" filter="wipe(left)">
                                      <p:cBhvr>
                                        <p:cTn id="41" dur="500"/>
                                        <p:tgtEl>
                                          <p:spTgt spid="2133019"/>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box(out)">
                                      <p:cBhvr>
                                        <p:cTn id="46" dur="500"/>
                                        <p:tgtEl>
                                          <p:spTgt spid="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133016"/>
                                        </p:tgtEl>
                                        <p:attrNameLst>
                                          <p:attrName>style.visibility</p:attrName>
                                        </p:attrNameLst>
                                      </p:cBhvr>
                                      <p:to>
                                        <p:strVal val="visible"/>
                                      </p:to>
                                    </p:set>
                                    <p:animEffect transition="in" filter="wipe(right)">
                                      <p:cBhvr>
                                        <p:cTn id="51" dur="500"/>
                                        <p:tgtEl>
                                          <p:spTgt spid="2133016"/>
                                        </p:tgtEl>
                                      </p:cBhvr>
                                    </p:animEffect>
                                  </p:childTnLst>
                                </p:cTn>
                              </p:par>
                            </p:childTnLst>
                          </p:cTn>
                        </p:par>
                        <p:par>
                          <p:cTn id="52" fill="hold">
                            <p:stCondLst>
                              <p:cond delay="500"/>
                            </p:stCondLst>
                            <p:childTnLst>
                              <p:par>
                                <p:cTn id="53" presetID="22" presetClass="entr" presetSubtype="1" fill="hold" grpId="0" nodeType="afterEffect">
                                  <p:stCondLst>
                                    <p:cond delay="0"/>
                                  </p:stCondLst>
                                  <p:childTnLst>
                                    <p:set>
                                      <p:cBhvr>
                                        <p:cTn id="54" dur="1" fill="hold">
                                          <p:stCondLst>
                                            <p:cond delay="0"/>
                                          </p:stCondLst>
                                        </p:cTn>
                                        <p:tgtEl>
                                          <p:spTgt spid="2133018"/>
                                        </p:tgtEl>
                                        <p:attrNameLst>
                                          <p:attrName>style.visibility</p:attrName>
                                        </p:attrNameLst>
                                      </p:cBhvr>
                                      <p:to>
                                        <p:strVal val="visible"/>
                                      </p:to>
                                    </p:set>
                                    <p:animEffect transition="in" filter="wipe(up)">
                                      <p:cBhvr>
                                        <p:cTn id="55" dur="500"/>
                                        <p:tgtEl>
                                          <p:spTgt spid="2133018"/>
                                        </p:tgtEl>
                                      </p:cBhvr>
                                    </p:animEffect>
                                  </p:childTnLst>
                                </p:cTn>
                              </p:par>
                            </p:childTnLst>
                          </p:cTn>
                        </p:par>
                        <p:par>
                          <p:cTn id="56" fill="hold">
                            <p:stCondLst>
                              <p:cond delay="1000"/>
                            </p:stCondLst>
                            <p:childTnLst>
                              <p:par>
                                <p:cTn id="57" presetID="22" presetClass="entr" presetSubtype="8" fill="hold" grpId="0" nodeType="afterEffect">
                                  <p:stCondLst>
                                    <p:cond delay="0"/>
                                  </p:stCondLst>
                                  <p:childTnLst>
                                    <p:set>
                                      <p:cBhvr>
                                        <p:cTn id="58" dur="1" fill="hold">
                                          <p:stCondLst>
                                            <p:cond delay="0"/>
                                          </p:stCondLst>
                                        </p:cTn>
                                        <p:tgtEl>
                                          <p:spTgt spid="2133017"/>
                                        </p:tgtEl>
                                        <p:attrNameLst>
                                          <p:attrName>style.visibility</p:attrName>
                                        </p:attrNameLst>
                                      </p:cBhvr>
                                      <p:to>
                                        <p:strVal val="visible"/>
                                      </p:to>
                                    </p:set>
                                    <p:animEffect transition="in" filter="wipe(left)">
                                      <p:cBhvr>
                                        <p:cTn id="59" dur="500"/>
                                        <p:tgtEl>
                                          <p:spTgt spid="2133017"/>
                                        </p:tgtEl>
                                      </p:cBhvr>
                                    </p:animEffect>
                                  </p:childTnLst>
                                </p:cTn>
                              </p:par>
                            </p:childTnLst>
                          </p:cTn>
                        </p:par>
                        <p:par>
                          <p:cTn id="60" fill="hold">
                            <p:stCondLst>
                              <p:cond delay="1500"/>
                            </p:stCondLst>
                            <p:childTnLst>
                              <p:par>
                                <p:cTn id="61" presetID="22" presetClass="entr" presetSubtype="8" fill="hold" grpId="0" nodeType="afterEffect">
                                  <p:stCondLst>
                                    <p:cond delay="0"/>
                                  </p:stCondLst>
                                  <p:childTnLst>
                                    <p:set>
                                      <p:cBhvr>
                                        <p:cTn id="62" dur="1" fill="hold">
                                          <p:stCondLst>
                                            <p:cond delay="0"/>
                                          </p:stCondLst>
                                        </p:cTn>
                                        <p:tgtEl>
                                          <p:spTgt spid="2133005"/>
                                        </p:tgtEl>
                                        <p:attrNameLst>
                                          <p:attrName>style.visibility</p:attrName>
                                        </p:attrNameLst>
                                      </p:cBhvr>
                                      <p:to>
                                        <p:strVal val="visible"/>
                                      </p:to>
                                    </p:set>
                                    <p:animEffect transition="in" filter="wipe(left)">
                                      <p:cBhvr>
                                        <p:cTn id="63" dur="500"/>
                                        <p:tgtEl>
                                          <p:spTgt spid="213300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33006"/>
                                        </p:tgtEl>
                                        <p:attrNameLst>
                                          <p:attrName>style.visibility</p:attrName>
                                        </p:attrNameLst>
                                      </p:cBhvr>
                                      <p:to>
                                        <p:strVal val="visible"/>
                                      </p:to>
                                    </p:set>
                                    <p:animEffect transition="in" filter="wipe(left)">
                                      <p:cBhvr>
                                        <p:cTn id="68" dur="500"/>
                                        <p:tgtEl>
                                          <p:spTgt spid="213300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133007"/>
                                        </p:tgtEl>
                                        <p:attrNameLst>
                                          <p:attrName>style.visibility</p:attrName>
                                        </p:attrNameLst>
                                      </p:cBhvr>
                                      <p:to>
                                        <p:strVal val="visible"/>
                                      </p:to>
                                    </p:set>
                                    <p:animEffect transition="in" filter="wipe(left)">
                                      <p:cBhvr>
                                        <p:cTn id="73" dur="500"/>
                                        <p:tgtEl>
                                          <p:spTgt spid="213300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133008"/>
                                        </p:tgtEl>
                                        <p:attrNameLst>
                                          <p:attrName>style.visibility</p:attrName>
                                        </p:attrNameLst>
                                      </p:cBhvr>
                                      <p:to>
                                        <p:strVal val="visible"/>
                                      </p:to>
                                    </p:set>
                                    <p:animEffect transition="in" filter="wipe(left)">
                                      <p:cBhvr>
                                        <p:cTn id="78" dur="500"/>
                                        <p:tgtEl>
                                          <p:spTgt spid="213300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2133009"/>
                                        </p:tgtEl>
                                        <p:attrNameLst>
                                          <p:attrName>style.visibility</p:attrName>
                                        </p:attrNameLst>
                                      </p:cBhvr>
                                      <p:to>
                                        <p:strVal val="visible"/>
                                      </p:to>
                                    </p:set>
                                    <p:animEffect transition="in" filter="wipe(left)">
                                      <p:cBhvr>
                                        <p:cTn id="83" dur="500"/>
                                        <p:tgtEl>
                                          <p:spTgt spid="213300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2133010"/>
                                        </p:tgtEl>
                                        <p:attrNameLst>
                                          <p:attrName>style.visibility</p:attrName>
                                        </p:attrNameLst>
                                      </p:cBhvr>
                                      <p:to>
                                        <p:strVal val="visible"/>
                                      </p:to>
                                    </p:set>
                                    <p:animEffect transition="in" filter="wipe(left)">
                                      <p:cBhvr>
                                        <p:cTn id="88" dur="500"/>
                                        <p:tgtEl>
                                          <p:spTgt spid="213301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33011"/>
                                        </p:tgtEl>
                                        <p:attrNameLst>
                                          <p:attrName>style.visibility</p:attrName>
                                        </p:attrNameLst>
                                      </p:cBhvr>
                                      <p:to>
                                        <p:strVal val="visible"/>
                                      </p:to>
                                    </p:set>
                                    <p:animEffect transition="in" filter="wipe(left)">
                                      <p:cBhvr>
                                        <p:cTn id="93" dur="500"/>
                                        <p:tgtEl>
                                          <p:spTgt spid="2133011"/>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55"/>
                                        </p:tgtEl>
                                        <p:attrNameLst>
                                          <p:attrName>style.visibility</p:attrName>
                                        </p:attrNameLst>
                                      </p:cBhvr>
                                      <p:to>
                                        <p:strVal val="visible"/>
                                      </p:to>
                                    </p:set>
                                    <p:anim calcmode="lin" valueType="num">
                                      <p:cBhvr additive="base">
                                        <p:cTn id="98" dur="500" fill="hold"/>
                                        <p:tgtEl>
                                          <p:spTgt spid="55"/>
                                        </p:tgtEl>
                                        <p:attrNameLst>
                                          <p:attrName>ppt_x</p:attrName>
                                        </p:attrNameLst>
                                      </p:cBhvr>
                                      <p:tavLst>
                                        <p:tav tm="0">
                                          <p:val>
                                            <p:strVal val="#ppt_x"/>
                                          </p:val>
                                        </p:tav>
                                        <p:tav tm="100000">
                                          <p:val>
                                            <p:strVal val="#ppt_x"/>
                                          </p:val>
                                        </p:tav>
                                      </p:tavLst>
                                    </p:anim>
                                    <p:anim calcmode="lin" valueType="num">
                                      <p:cBhvr additive="base">
                                        <p:cTn id="9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xit" presetSubtype="4" fill="hold" nodeType="clickEffect">
                                  <p:stCondLst>
                                    <p:cond delay="0"/>
                                  </p:stCondLst>
                                  <p:childTnLst>
                                    <p:anim calcmode="lin" valueType="num">
                                      <p:cBhvr additive="base">
                                        <p:cTn id="103" dur="500"/>
                                        <p:tgtEl>
                                          <p:spTgt spid="55"/>
                                        </p:tgtEl>
                                        <p:attrNameLst>
                                          <p:attrName>ppt_x</p:attrName>
                                        </p:attrNameLst>
                                      </p:cBhvr>
                                      <p:tavLst>
                                        <p:tav tm="0">
                                          <p:val>
                                            <p:strVal val="ppt_x"/>
                                          </p:val>
                                        </p:tav>
                                        <p:tav tm="100000">
                                          <p:val>
                                            <p:strVal val="ppt_x"/>
                                          </p:val>
                                        </p:tav>
                                      </p:tavLst>
                                    </p:anim>
                                    <p:anim calcmode="lin" valueType="num">
                                      <p:cBhvr additive="base">
                                        <p:cTn id="104" dur="500"/>
                                        <p:tgtEl>
                                          <p:spTgt spid="55"/>
                                        </p:tgtEl>
                                        <p:attrNameLst>
                                          <p:attrName>ppt_y</p:attrName>
                                        </p:attrNameLst>
                                      </p:cBhvr>
                                      <p:tavLst>
                                        <p:tav tm="0">
                                          <p:val>
                                            <p:strVal val="ppt_y"/>
                                          </p:val>
                                        </p:tav>
                                        <p:tav tm="100000">
                                          <p:val>
                                            <p:strVal val="1+ppt_h/2"/>
                                          </p:val>
                                        </p:tav>
                                      </p:tavLst>
                                    </p:anim>
                                    <p:set>
                                      <p:cBhvr>
                                        <p:cTn id="105" dur="1" fill="hold">
                                          <p:stCondLst>
                                            <p:cond delay="499"/>
                                          </p:stCondLst>
                                        </p:cTn>
                                        <p:tgtEl>
                                          <p:spTgt spid="5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3" presetClass="entr" presetSubtype="16" fill="hold" nodeType="clickEffect">
                                  <p:stCondLst>
                                    <p:cond delay="0"/>
                                  </p:stCondLst>
                                  <p:childTnLst>
                                    <p:set>
                                      <p:cBhvr>
                                        <p:cTn id="109" dur="1" fill="hold">
                                          <p:stCondLst>
                                            <p:cond delay="0"/>
                                          </p:stCondLst>
                                        </p:cTn>
                                        <p:tgtEl>
                                          <p:spTgt spid="5"/>
                                        </p:tgtEl>
                                        <p:attrNameLst>
                                          <p:attrName>style.visibility</p:attrName>
                                        </p:attrNameLst>
                                      </p:cBhvr>
                                      <p:to>
                                        <p:strVal val="visible"/>
                                      </p:to>
                                    </p:set>
                                    <p:anim calcmode="lin" valueType="num">
                                      <p:cBhvr>
                                        <p:cTn id="110" dur="500" fill="hold"/>
                                        <p:tgtEl>
                                          <p:spTgt spid="5"/>
                                        </p:tgtEl>
                                        <p:attrNameLst>
                                          <p:attrName>ppt_w</p:attrName>
                                        </p:attrNameLst>
                                      </p:cBhvr>
                                      <p:tavLst>
                                        <p:tav tm="0">
                                          <p:val>
                                            <p:fltVal val="0"/>
                                          </p:val>
                                        </p:tav>
                                        <p:tav tm="100000">
                                          <p:val>
                                            <p:strVal val="#ppt_w"/>
                                          </p:val>
                                        </p:tav>
                                      </p:tavLst>
                                    </p:anim>
                                    <p:anim calcmode="lin" valueType="num">
                                      <p:cBhvr>
                                        <p:cTn id="111"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133023"/>
                                        </p:tgtEl>
                                        <p:attrNameLst>
                                          <p:attrName>style.visibility</p:attrName>
                                        </p:attrNameLst>
                                      </p:cBhvr>
                                      <p:to>
                                        <p:strVal val="visible"/>
                                      </p:to>
                                    </p:set>
                                    <p:animEffect transition="in" filter="wipe(left)">
                                      <p:cBhvr>
                                        <p:cTn id="116" dur="500"/>
                                        <p:tgtEl>
                                          <p:spTgt spid="213302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133024"/>
                                        </p:tgtEl>
                                        <p:attrNameLst>
                                          <p:attrName>style.visibility</p:attrName>
                                        </p:attrNameLst>
                                      </p:cBhvr>
                                      <p:to>
                                        <p:strVal val="visible"/>
                                      </p:to>
                                    </p:set>
                                    <p:animEffect transition="in" filter="wipe(left)">
                                      <p:cBhvr>
                                        <p:cTn id="121" dur="500"/>
                                        <p:tgtEl>
                                          <p:spTgt spid="2133024"/>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133031"/>
                                        </p:tgtEl>
                                        <p:attrNameLst>
                                          <p:attrName>style.visibility</p:attrName>
                                        </p:attrNameLst>
                                      </p:cBhvr>
                                      <p:to>
                                        <p:strVal val="visible"/>
                                      </p:to>
                                    </p:set>
                                    <p:animEffect transition="in" filter="wipe(left)">
                                      <p:cBhvr>
                                        <p:cTn id="126" dur="500"/>
                                        <p:tgtEl>
                                          <p:spTgt spid="2133031"/>
                                        </p:tgtEl>
                                      </p:cBhvr>
                                    </p:animEffect>
                                  </p:childTnLst>
                                </p:cTn>
                              </p:par>
                            </p:childTnLst>
                          </p:cTn>
                        </p:par>
                        <p:par>
                          <p:cTn id="127" fill="hold">
                            <p:stCondLst>
                              <p:cond delay="500"/>
                            </p:stCondLst>
                            <p:childTnLst>
                              <p:par>
                                <p:cTn id="128" presetID="22" presetClass="entr" presetSubtype="8" fill="hold" nodeType="afterEffect">
                                  <p:stCondLst>
                                    <p:cond delay="0"/>
                                  </p:stCondLst>
                                  <p:childTnLst>
                                    <p:set>
                                      <p:cBhvr>
                                        <p:cTn id="129" dur="1" fill="hold">
                                          <p:stCondLst>
                                            <p:cond delay="0"/>
                                          </p:stCondLst>
                                        </p:cTn>
                                        <p:tgtEl>
                                          <p:spTgt spid="2133030"/>
                                        </p:tgtEl>
                                        <p:attrNameLst>
                                          <p:attrName>style.visibility</p:attrName>
                                        </p:attrNameLst>
                                      </p:cBhvr>
                                      <p:to>
                                        <p:strVal val="visible"/>
                                      </p:to>
                                    </p:set>
                                    <p:animEffect transition="in" filter="wipe(left)">
                                      <p:cBhvr>
                                        <p:cTn id="130" dur="500"/>
                                        <p:tgtEl>
                                          <p:spTgt spid="2133030"/>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2133032"/>
                                        </p:tgtEl>
                                        <p:attrNameLst>
                                          <p:attrName>style.visibility</p:attrName>
                                        </p:attrNameLst>
                                      </p:cBhvr>
                                      <p:to>
                                        <p:strVal val="visible"/>
                                      </p:to>
                                    </p:set>
                                    <p:animEffect transition="in" filter="wipe(left)">
                                      <p:cBhvr>
                                        <p:cTn id="135" dur="500"/>
                                        <p:tgtEl>
                                          <p:spTgt spid="2133032"/>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56"/>
                                        </p:tgtEl>
                                        <p:attrNameLst>
                                          <p:attrName>style.visibility</p:attrName>
                                        </p:attrNameLst>
                                      </p:cBhvr>
                                      <p:to>
                                        <p:strVal val="visible"/>
                                      </p:to>
                                    </p:set>
                                    <p:anim calcmode="lin" valueType="num">
                                      <p:cBhvr additive="base">
                                        <p:cTn id="140" dur="500" fill="hold"/>
                                        <p:tgtEl>
                                          <p:spTgt spid="56"/>
                                        </p:tgtEl>
                                        <p:attrNameLst>
                                          <p:attrName>ppt_x</p:attrName>
                                        </p:attrNameLst>
                                      </p:cBhvr>
                                      <p:tavLst>
                                        <p:tav tm="0">
                                          <p:val>
                                            <p:strVal val="#ppt_x"/>
                                          </p:val>
                                        </p:tav>
                                        <p:tav tm="100000">
                                          <p:val>
                                            <p:strVal val="#ppt_x"/>
                                          </p:val>
                                        </p:tav>
                                      </p:tavLst>
                                    </p:anim>
                                    <p:anim calcmode="lin" valueType="num">
                                      <p:cBhvr additive="base">
                                        <p:cTn id="14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6"/>
                                        </p:tgtEl>
                                        <p:attrNameLst>
                                          <p:attrName>style.visibility</p:attrName>
                                        </p:attrNameLst>
                                      </p:cBhvr>
                                      <p:to>
                                        <p:strVal val="visible"/>
                                      </p:to>
                                    </p:set>
                                    <p:animEffect transition="in" filter="wipe(left)">
                                      <p:cBhvr>
                                        <p:cTn id="146" dur="500"/>
                                        <p:tgtEl>
                                          <p:spTgt spid="6"/>
                                        </p:tgtEl>
                                      </p:cBhvr>
                                    </p:animEffect>
                                  </p:childTnLst>
                                </p:cTn>
                              </p:par>
                            </p:childTnLst>
                          </p:cTn>
                        </p:par>
                        <p:par>
                          <p:cTn id="147" fill="hold">
                            <p:stCondLst>
                              <p:cond delay="500"/>
                            </p:stCondLst>
                            <p:childTnLst>
                              <p:par>
                                <p:cTn id="148" presetID="22" presetClass="entr" presetSubtype="8" fill="hold" grpId="0" nodeType="afterEffect">
                                  <p:stCondLst>
                                    <p:cond delay="0"/>
                                  </p:stCondLst>
                                  <p:childTnLst>
                                    <p:set>
                                      <p:cBhvr>
                                        <p:cTn id="149" dur="1" fill="hold">
                                          <p:stCondLst>
                                            <p:cond delay="0"/>
                                          </p:stCondLst>
                                        </p:cTn>
                                        <p:tgtEl>
                                          <p:spTgt spid="2133036"/>
                                        </p:tgtEl>
                                        <p:attrNameLst>
                                          <p:attrName>style.visibility</p:attrName>
                                        </p:attrNameLst>
                                      </p:cBhvr>
                                      <p:to>
                                        <p:strVal val="visible"/>
                                      </p:to>
                                    </p:set>
                                    <p:animEffect transition="in" filter="wipe(left)">
                                      <p:cBhvr>
                                        <p:cTn id="150" dur="500"/>
                                        <p:tgtEl>
                                          <p:spTgt spid="2133036"/>
                                        </p:tgtEl>
                                      </p:cBhvr>
                                    </p:animEffect>
                                  </p:childTnLst>
                                </p:cTn>
                              </p:par>
                            </p:childTnLst>
                          </p:cTn>
                        </p:par>
                        <p:par>
                          <p:cTn id="151" fill="hold">
                            <p:stCondLst>
                              <p:cond delay="1000"/>
                            </p:stCondLst>
                            <p:childTnLst>
                              <p:par>
                                <p:cTn id="152" presetID="22" presetClass="entr" presetSubtype="8" fill="hold" grpId="0" nodeType="afterEffect">
                                  <p:stCondLst>
                                    <p:cond delay="0"/>
                                  </p:stCondLst>
                                  <p:childTnLst>
                                    <p:set>
                                      <p:cBhvr>
                                        <p:cTn id="153" dur="1" fill="hold">
                                          <p:stCondLst>
                                            <p:cond delay="0"/>
                                          </p:stCondLst>
                                        </p:cTn>
                                        <p:tgtEl>
                                          <p:spTgt spid="2133044"/>
                                        </p:tgtEl>
                                        <p:attrNameLst>
                                          <p:attrName>style.visibility</p:attrName>
                                        </p:attrNameLst>
                                      </p:cBhvr>
                                      <p:to>
                                        <p:strVal val="visible"/>
                                      </p:to>
                                    </p:set>
                                    <p:animEffect transition="in" filter="wipe(left)">
                                      <p:cBhvr>
                                        <p:cTn id="154" dur="500"/>
                                        <p:tgtEl>
                                          <p:spTgt spid="213304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2133035"/>
                                        </p:tgtEl>
                                        <p:attrNameLst>
                                          <p:attrName>style.visibility</p:attrName>
                                        </p:attrNameLst>
                                      </p:cBhvr>
                                      <p:to>
                                        <p:strVal val="visible"/>
                                      </p:to>
                                    </p:set>
                                    <p:animEffect transition="in" filter="wipe(left)">
                                      <p:cBhvr>
                                        <p:cTn id="159" dur="500"/>
                                        <p:tgtEl>
                                          <p:spTgt spid="213303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4" fill="hold" grpId="0" nodeType="clickEffect">
                                  <p:stCondLst>
                                    <p:cond delay="0"/>
                                  </p:stCondLst>
                                  <p:childTnLst>
                                    <p:set>
                                      <p:cBhvr>
                                        <p:cTn id="163" dur="1" fill="hold">
                                          <p:stCondLst>
                                            <p:cond delay="0"/>
                                          </p:stCondLst>
                                        </p:cTn>
                                        <p:tgtEl>
                                          <p:spTgt spid="2133037"/>
                                        </p:tgtEl>
                                        <p:attrNameLst>
                                          <p:attrName>style.visibility</p:attrName>
                                        </p:attrNameLst>
                                      </p:cBhvr>
                                      <p:to>
                                        <p:strVal val="visible"/>
                                      </p:to>
                                    </p:set>
                                    <p:animEffect transition="in" filter="wipe(down)">
                                      <p:cBhvr>
                                        <p:cTn id="164" dur="500"/>
                                        <p:tgtEl>
                                          <p:spTgt spid="2133037"/>
                                        </p:tgtEl>
                                      </p:cBhvr>
                                    </p:animEffect>
                                  </p:childTnLst>
                                </p:cTn>
                              </p:par>
                            </p:childTnLst>
                          </p:cTn>
                        </p:par>
                        <p:par>
                          <p:cTn id="165" fill="hold">
                            <p:stCondLst>
                              <p:cond delay="500"/>
                            </p:stCondLst>
                            <p:childTnLst>
                              <p:par>
                                <p:cTn id="166" presetID="1" presetClass="entr" presetSubtype="0" fill="hold" nodeType="afterEffect">
                                  <p:stCondLst>
                                    <p:cond delay="0"/>
                                  </p:stCondLst>
                                  <p:childTnLst>
                                    <p:set>
                                      <p:cBhvr>
                                        <p:cTn id="167" dur="1" fill="hold">
                                          <p:stCondLst>
                                            <p:cond delay="499"/>
                                          </p:stCondLst>
                                        </p:cTn>
                                        <p:tgtEl>
                                          <p:spTgt spid="213303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2133040"/>
                                        </p:tgtEl>
                                        <p:attrNameLst>
                                          <p:attrName>style.visibility</p:attrName>
                                        </p:attrNameLst>
                                      </p:cBhvr>
                                      <p:to>
                                        <p:strVal val="visible"/>
                                      </p:to>
                                    </p:set>
                                    <p:animEffect transition="in" filter="wipe(left)">
                                      <p:cBhvr>
                                        <p:cTn id="172" dur="500"/>
                                        <p:tgtEl>
                                          <p:spTgt spid="2133040"/>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133039"/>
                                        </p:tgtEl>
                                        <p:attrNameLst>
                                          <p:attrName>style.visibility</p:attrName>
                                        </p:attrNameLst>
                                      </p:cBhvr>
                                      <p:to>
                                        <p:strVal val="visible"/>
                                      </p:to>
                                    </p:set>
                                    <p:animEffect transition="in" filter="wipe(left)">
                                      <p:cBhvr>
                                        <p:cTn id="177" dur="500"/>
                                        <p:tgtEl>
                                          <p:spTgt spid="2133039"/>
                                        </p:tgtEl>
                                      </p:cBhvr>
                                    </p:animEffect>
                                  </p:childTnLst>
                                </p:cTn>
                              </p:par>
                            </p:childTnLst>
                          </p:cTn>
                        </p:par>
                        <p:par>
                          <p:cTn id="178" fill="hold">
                            <p:stCondLst>
                              <p:cond delay="500"/>
                            </p:stCondLst>
                            <p:childTnLst>
                              <p:par>
                                <p:cTn id="179" presetID="22" presetClass="entr" presetSubtype="8" fill="hold" grpId="0" nodeType="afterEffect">
                                  <p:stCondLst>
                                    <p:cond delay="0"/>
                                  </p:stCondLst>
                                  <p:childTnLst>
                                    <p:set>
                                      <p:cBhvr>
                                        <p:cTn id="180" dur="1" fill="hold">
                                          <p:stCondLst>
                                            <p:cond delay="0"/>
                                          </p:stCondLst>
                                        </p:cTn>
                                        <p:tgtEl>
                                          <p:spTgt spid="2133043"/>
                                        </p:tgtEl>
                                        <p:attrNameLst>
                                          <p:attrName>style.visibility</p:attrName>
                                        </p:attrNameLst>
                                      </p:cBhvr>
                                      <p:to>
                                        <p:strVal val="visible"/>
                                      </p:to>
                                    </p:set>
                                    <p:animEffect transition="in" filter="wipe(left)">
                                      <p:cBhvr>
                                        <p:cTn id="181" dur="500"/>
                                        <p:tgtEl>
                                          <p:spTgt spid="2133043"/>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2133029"/>
                                        </p:tgtEl>
                                        <p:attrNameLst>
                                          <p:attrName>style.visibility</p:attrName>
                                        </p:attrNameLst>
                                      </p:cBhvr>
                                      <p:to>
                                        <p:strVal val="visible"/>
                                      </p:to>
                                    </p:set>
                                    <p:animEffect transition="in" filter="wipe(down)">
                                      <p:cBhvr>
                                        <p:cTn id="186" dur="500"/>
                                        <p:tgtEl>
                                          <p:spTgt spid="2133029"/>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499"/>
                                          </p:stCondLst>
                                        </p:cTn>
                                        <p:tgtEl>
                                          <p:spTgt spid="2133041"/>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2133042"/>
                                        </p:tgtEl>
                                        <p:attrNameLst>
                                          <p:attrName>style.visibility</p:attrName>
                                        </p:attrNameLst>
                                      </p:cBhvr>
                                      <p:to>
                                        <p:strVal val="visible"/>
                                      </p:to>
                                    </p:set>
                                    <p:animEffect transition="in" filter="wipe(left)">
                                      <p:cBhvr>
                                        <p:cTn id="195" dur="500"/>
                                        <p:tgtEl>
                                          <p:spTgt spid="2133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3000" grpId="0" autoUpdateAnimBg="0"/>
      <p:bldP spid="2133005" grpId="0" autoUpdateAnimBg="0"/>
      <p:bldP spid="2133006" grpId="0" autoUpdateAnimBg="0"/>
      <p:bldP spid="2133007" grpId="0" autoUpdateAnimBg="0"/>
      <p:bldP spid="2133008" grpId="0" autoUpdateAnimBg="0"/>
      <p:bldP spid="2133016" grpId="0" animBg="1"/>
      <p:bldP spid="2133017" grpId="0" animBg="1"/>
      <p:bldP spid="2133018" grpId="0" animBg="1"/>
      <p:bldP spid="2133019" grpId="0" autoUpdateAnimBg="0"/>
      <p:bldP spid="2133029" grpId="0" animBg="1"/>
      <p:bldP spid="2133031" grpId="0" autoUpdateAnimBg="0"/>
      <p:bldP spid="2133032" grpId="0" animBg="1"/>
      <p:bldP spid="2133036" grpId="0" autoUpdateAnimBg="0"/>
      <p:bldP spid="2133037" grpId="0" animBg="1"/>
      <p:bldP spid="2133040" grpId="0" autoUpdateAnimBg="0"/>
      <p:bldP spid="2133043" grpId="0" autoUpdateAnimBg="0"/>
      <p:bldP spid="2133044" grpId="0" autoUpdateAnimBg="0"/>
      <p:bldP spid="213304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4018" name="Text Box 2"/>
          <p:cNvSpPr txBox="1">
            <a:spLocks noChangeArrowheads="1"/>
          </p:cNvSpPr>
          <p:nvPr/>
        </p:nvSpPr>
        <p:spPr bwMode="auto">
          <a:xfrm>
            <a:off x="179388" y="336550"/>
            <a:ext cx="8640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mn-lt"/>
                <a:ea typeface="+mn-ea"/>
              </a:rPr>
              <a:t>(5) </a:t>
            </a:r>
            <a:r>
              <a:rPr kumimoji="1" lang="zh-CN" altLang="en-US" sz="2400" b="1" dirty="0">
                <a:solidFill>
                  <a:schemeClr val="bg1"/>
                </a:solidFill>
                <a:latin typeface="+mn-lt"/>
                <a:ea typeface="+mn-ea"/>
              </a:rPr>
              <a:t>求绕轴旋转、带电为 </a:t>
            </a:r>
            <a:r>
              <a:rPr kumimoji="1" lang="en-US" altLang="zh-CN" sz="2400" b="1" i="1" dirty="0">
                <a:solidFill>
                  <a:srgbClr val="FFFF00"/>
                </a:solidFill>
                <a:latin typeface="+mn-lt"/>
                <a:ea typeface="+mn-ea"/>
              </a:rPr>
              <a:t>q</a:t>
            </a:r>
            <a:r>
              <a:rPr kumimoji="1" lang="en-US" altLang="zh-CN" sz="2400" b="1" i="1" dirty="0">
                <a:solidFill>
                  <a:schemeClr val="bg1"/>
                </a:solidFill>
                <a:latin typeface="+mn-lt"/>
                <a:ea typeface="+mn-ea"/>
              </a:rPr>
              <a:t> </a:t>
            </a:r>
            <a:r>
              <a:rPr kumimoji="1" lang="zh-CN" altLang="en-US" sz="2400" b="1" dirty="0">
                <a:solidFill>
                  <a:schemeClr val="bg1"/>
                </a:solidFill>
                <a:latin typeface="+mn-lt"/>
                <a:ea typeface="+mn-ea"/>
              </a:rPr>
              <a:t>的圆盘轴线上的磁场和圆盘的磁矩</a:t>
            </a:r>
            <a:r>
              <a:rPr kumimoji="1" lang="en-US" altLang="zh-CN" sz="2400" b="1" dirty="0">
                <a:solidFill>
                  <a:schemeClr val="bg1"/>
                </a:solidFill>
                <a:latin typeface="+mn-lt"/>
                <a:ea typeface="+mn-ea"/>
              </a:rPr>
              <a:t>.</a:t>
            </a:r>
          </a:p>
        </p:txBody>
      </p:sp>
      <p:graphicFrame>
        <p:nvGraphicFramePr>
          <p:cNvPr id="2134019" name="Object 3"/>
          <p:cNvGraphicFramePr>
            <a:graphicFrameLocks/>
          </p:cNvGraphicFramePr>
          <p:nvPr>
            <p:extLst>
              <p:ext uri="{D42A27DB-BD31-4B8C-83A1-F6EECF244321}">
                <p14:modId xmlns:p14="http://schemas.microsoft.com/office/powerpoint/2010/main" val="2871868918"/>
              </p:ext>
            </p:extLst>
          </p:nvPr>
        </p:nvGraphicFramePr>
        <p:xfrm>
          <a:off x="684213" y="1773238"/>
          <a:ext cx="1547812" cy="471487"/>
        </p:xfrm>
        <a:graphic>
          <a:graphicData uri="http://schemas.openxmlformats.org/presentationml/2006/ole">
            <mc:AlternateContent xmlns:mc="http://schemas.openxmlformats.org/markup-compatibility/2006">
              <mc:Choice xmlns:v="urn:schemas-microsoft-com:vml" Requires="v">
                <p:oleObj spid="_x0000_s12335" name="Equation" r:id="rId3" imgW="1549080" imgH="469800" progId="Equation.3">
                  <p:embed/>
                </p:oleObj>
              </mc:Choice>
              <mc:Fallback>
                <p:oleObj name="Equation" r:id="rId3" imgW="1549080" imgH="46980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73238"/>
                        <a:ext cx="1547812"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20" name="Object 4"/>
          <p:cNvGraphicFramePr>
            <a:graphicFrameLocks/>
          </p:cNvGraphicFramePr>
          <p:nvPr>
            <p:extLst>
              <p:ext uri="{D42A27DB-BD31-4B8C-83A1-F6EECF244321}">
                <p14:modId xmlns:p14="http://schemas.microsoft.com/office/powerpoint/2010/main" val="964536209"/>
              </p:ext>
            </p:extLst>
          </p:nvPr>
        </p:nvGraphicFramePr>
        <p:xfrm>
          <a:off x="2609850" y="1820863"/>
          <a:ext cx="2017713" cy="393700"/>
        </p:xfrm>
        <a:graphic>
          <a:graphicData uri="http://schemas.openxmlformats.org/presentationml/2006/ole">
            <mc:AlternateContent xmlns:mc="http://schemas.openxmlformats.org/markup-compatibility/2006">
              <mc:Choice xmlns:v="urn:schemas-microsoft-com:vml" Requires="v">
                <p:oleObj spid="_x0000_s12336" name="Equation" r:id="rId5" imgW="2019240" imgH="393480" progId="Equation.3">
                  <p:embed/>
                </p:oleObj>
              </mc:Choice>
              <mc:Fallback>
                <p:oleObj name="Equation" r:id="rId5" imgW="2019240" imgH="39348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9850" y="1820863"/>
                        <a:ext cx="2017713"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4021" name="Object 5"/>
          <p:cNvGraphicFramePr>
            <a:graphicFrameLocks noChangeAspect="1"/>
          </p:cNvGraphicFramePr>
          <p:nvPr>
            <p:extLst>
              <p:ext uri="{D42A27DB-BD31-4B8C-83A1-F6EECF244321}">
                <p14:modId xmlns:p14="http://schemas.microsoft.com/office/powerpoint/2010/main" val="541083131"/>
              </p:ext>
            </p:extLst>
          </p:nvPr>
        </p:nvGraphicFramePr>
        <p:xfrm>
          <a:off x="892175" y="2281238"/>
          <a:ext cx="1090613" cy="825500"/>
        </p:xfrm>
        <a:graphic>
          <a:graphicData uri="http://schemas.openxmlformats.org/presentationml/2006/ole">
            <mc:AlternateContent xmlns:mc="http://schemas.openxmlformats.org/markup-compatibility/2006">
              <mc:Choice xmlns:v="urn:schemas-microsoft-com:vml" Requires="v">
                <p:oleObj spid="_x0000_s12337" name="公式" r:id="rId7" imgW="520560" imgH="393480" progId="Equation.3">
                  <p:embed/>
                </p:oleObj>
              </mc:Choice>
              <mc:Fallback>
                <p:oleObj name="公式" r:id="rId7" imgW="5205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175" y="2281238"/>
                        <a:ext cx="10906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4022" name="Object 6"/>
          <p:cNvGraphicFramePr>
            <a:graphicFrameLocks noChangeAspect="1"/>
          </p:cNvGraphicFramePr>
          <p:nvPr>
            <p:extLst>
              <p:ext uri="{D42A27DB-BD31-4B8C-83A1-F6EECF244321}">
                <p14:modId xmlns:p14="http://schemas.microsoft.com/office/powerpoint/2010/main" val="2100825961"/>
              </p:ext>
            </p:extLst>
          </p:nvPr>
        </p:nvGraphicFramePr>
        <p:xfrm>
          <a:off x="1946275" y="2286000"/>
          <a:ext cx="2757488" cy="927100"/>
        </p:xfrm>
        <a:graphic>
          <a:graphicData uri="http://schemas.openxmlformats.org/presentationml/2006/ole">
            <mc:AlternateContent xmlns:mc="http://schemas.openxmlformats.org/markup-compatibility/2006">
              <mc:Choice xmlns:v="urn:schemas-microsoft-com:vml" Requires="v">
                <p:oleObj spid="_x0000_s12338" name="公式" r:id="rId9" imgW="1282680" imgH="431640" progId="Equation.3">
                  <p:embed/>
                </p:oleObj>
              </mc:Choice>
              <mc:Fallback>
                <p:oleObj name="公式" r:id="rId9" imgW="128268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275" y="2286000"/>
                        <a:ext cx="2757488"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4023" name="Object 7"/>
          <p:cNvGraphicFramePr>
            <a:graphicFrameLocks noChangeAspect="1"/>
          </p:cNvGraphicFramePr>
          <p:nvPr>
            <p:extLst>
              <p:ext uri="{D42A27DB-BD31-4B8C-83A1-F6EECF244321}">
                <p14:modId xmlns:p14="http://schemas.microsoft.com/office/powerpoint/2010/main" val="2055170683"/>
              </p:ext>
            </p:extLst>
          </p:nvPr>
        </p:nvGraphicFramePr>
        <p:xfrm>
          <a:off x="815975" y="3122613"/>
          <a:ext cx="4476750" cy="954087"/>
        </p:xfrm>
        <a:graphic>
          <a:graphicData uri="http://schemas.openxmlformats.org/presentationml/2006/ole">
            <mc:AlternateContent xmlns:mc="http://schemas.openxmlformats.org/markup-compatibility/2006">
              <mc:Choice xmlns:v="urn:schemas-microsoft-com:vml" Requires="v">
                <p:oleObj spid="_x0000_s12339" name="公式" r:id="rId11" imgW="2082600" imgH="444240" progId="Equation.3">
                  <p:embed/>
                </p:oleObj>
              </mc:Choice>
              <mc:Fallback>
                <p:oleObj name="公式" r:id="rId11" imgW="2082600" imgH="4442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975" y="3122613"/>
                        <a:ext cx="4476750"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24" name="Object 8"/>
          <p:cNvGraphicFramePr>
            <a:graphicFrameLocks noChangeAspect="1"/>
          </p:cNvGraphicFramePr>
          <p:nvPr>
            <p:extLst>
              <p:ext uri="{D42A27DB-BD31-4B8C-83A1-F6EECF244321}">
                <p14:modId xmlns:p14="http://schemas.microsoft.com/office/powerpoint/2010/main" val="3501713279"/>
              </p:ext>
            </p:extLst>
          </p:nvPr>
        </p:nvGraphicFramePr>
        <p:xfrm>
          <a:off x="251520" y="4273550"/>
          <a:ext cx="1200150" cy="600075"/>
        </p:xfrm>
        <a:graphic>
          <a:graphicData uri="http://schemas.openxmlformats.org/presentationml/2006/ole">
            <mc:AlternateContent xmlns:mc="http://schemas.openxmlformats.org/markup-compatibility/2006">
              <mc:Choice xmlns:v="urn:schemas-microsoft-com:vml" Requires="v">
                <p:oleObj spid="_x0000_s12340" name="公式" r:id="rId13" imgW="558720" imgH="279360" progId="Equation.3">
                  <p:embed/>
                </p:oleObj>
              </mc:Choice>
              <mc:Fallback>
                <p:oleObj name="公式" r:id="rId13" imgW="558720" imgH="2793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1520" y="4273550"/>
                        <a:ext cx="120015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25" name="Object 9"/>
          <p:cNvGraphicFramePr>
            <a:graphicFrameLocks noChangeAspect="1"/>
          </p:cNvGraphicFramePr>
          <p:nvPr>
            <p:extLst>
              <p:ext uri="{D42A27DB-BD31-4B8C-83A1-F6EECF244321}">
                <p14:modId xmlns:p14="http://schemas.microsoft.com/office/powerpoint/2010/main" val="4241868684"/>
              </p:ext>
            </p:extLst>
          </p:nvPr>
        </p:nvGraphicFramePr>
        <p:xfrm>
          <a:off x="1475656" y="4048125"/>
          <a:ext cx="3357562" cy="1036638"/>
        </p:xfrm>
        <a:graphic>
          <a:graphicData uri="http://schemas.openxmlformats.org/presentationml/2006/ole">
            <mc:AlternateContent xmlns:mc="http://schemas.openxmlformats.org/markup-compatibility/2006">
              <mc:Choice xmlns:v="urn:schemas-microsoft-com:vml" Requires="v">
                <p:oleObj spid="_x0000_s12341" name="公式" r:id="rId15" imgW="1562040" imgH="482400" progId="Equation.3">
                  <p:embed/>
                </p:oleObj>
              </mc:Choice>
              <mc:Fallback>
                <p:oleObj name="公式" r:id="rId15" imgW="1562040" imgH="4824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75656" y="4048125"/>
                        <a:ext cx="3357562"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4026" name="Text Box 10"/>
          <p:cNvSpPr txBox="1">
            <a:spLocks noChangeArrowheads="1"/>
          </p:cNvSpPr>
          <p:nvPr/>
        </p:nvSpPr>
        <p:spPr bwMode="auto">
          <a:xfrm>
            <a:off x="1046889" y="5223599"/>
            <a:ext cx="1870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mn-ea"/>
              </a:rPr>
              <a:t>圆盘圆心处 </a:t>
            </a:r>
          </a:p>
        </p:txBody>
      </p:sp>
      <p:sp>
        <p:nvSpPr>
          <p:cNvPr id="2134029" name="Text Box 13"/>
          <p:cNvSpPr txBox="1">
            <a:spLocks noChangeArrowheads="1"/>
          </p:cNvSpPr>
          <p:nvPr/>
        </p:nvSpPr>
        <p:spPr bwMode="auto">
          <a:xfrm>
            <a:off x="323850" y="908050"/>
            <a:ext cx="5067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mn-lt"/>
                <a:ea typeface="+mn-ea"/>
              </a:rPr>
              <a:t>分析： </a:t>
            </a:r>
            <a:r>
              <a:rPr kumimoji="1" lang="zh-CN" altLang="en-US" sz="2400" b="1" dirty="0">
                <a:solidFill>
                  <a:schemeClr val="accent1">
                    <a:lumMod val="60000"/>
                    <a:lumOff val="40000"/>
                  </a:schemeClr>
                </a:solidFill>
                <a:latin typeface="+mn-lt"/>
                <a:ea typeface="+mn-ea"/>
              </a:rPr>
              <a:t>旋        转</a:t>
            </a:r>
            <a:r>
              <a:rPr kumimoji="1" lang="zh-CN" altLang="en-US" sz="2400" b="1" dirty="0">
                <a:solidFill>
                  <a:srgbClr val="99CCFF"/>
                </a:solidFill>
                <a:latin typeface="+mn-lt"/>
                <a:ea typeface="+mn-ea"/>
              </a:rPr>
              <a:t>  </a:t>
            </a:r>
            <a:r>
              <a:rPr kumimoji="1" lang="zh-CN" altLang="en-US" sz="2400" b="1" dirty="0">
                <a:solidFill>
                  <a:srgbClr val="00FF00"/>
                </a:solidFill>
                <a:latin typeface="+mn-lt"/>
                <a:ea typeface="+mn-ea"/>
                <a:sym typeface="Symbol" panose="05050102010706020507" pitchFamily="18" charset="2"/>
              </a:rPr>
              <a:t>  </a:t>
            </a:r>
            <a:r>
              <a:rPr kumimoji="1" lang="zh-CN" altLang="en-US" sz="2400" b="1" dirty="0">
                <a:solidFill>
                  <a:schemeClr val="accent1">
                    <a:lumMod val="60000"/>
                    <a:lumOff val="40000"/>
                  </a:schemeClr>
                </a:solidFill>
                <a:latin typeface="+mn-lt"/>
                <a:ea typeface="+mn-ea"/>
                <a:sym typeface="Symbol" panose="05050102010706020507" pitchFamily="18" charset="2"/>
              </a:rPr>
              <a:t>电        流     </a:t>
            </a:r>
          </a:p>
          <a:p>
            <a:pPr algn="l" eaLnBrk="1" hangingPunct="1"/>
            <a:r>
              <a:rPr kumimoji="1" lang="zh-CN" altLang="en-US" sz="2400" b="1" dirty="0">
                <a:solidFill>
                  <a:srgbClr val="99CCFF"/>
                </a:solidFill>
                <a:latin typeface="+mn-lt"/>
                <a:ea typeface="+mn-ea"/>
                <a:sym typeface="Symbol" panose="05050102010706020507" pitchFamily="18" charset="2"/>
              </a:rPr>
              <a:t>             </a:t>
            </a:r>
            <a:r>
              <a:rPr kumimoji="1" lang="zh-CN" altLang="en-US" sz="2400" b="1" dirty="0">
                <a:solidFill>
                  <a:schemeClr val="accent1">
                    <a:lumMod val="60000"/>
                    <a:lumOff val="40000"/>
                  </a:schemeClr>
                </a:solidFill>
                <a:latin typeface="+mn-lt"/>
                <a:ea typeface="+mn-ea"/>
                <a:sym typeface="Symbol" panose="05050102010706020507" pitchFamily="18" charset="2"/>
              </a:rPr>
              <a:t>叠加原理</a:t>
            </a:r>
            <a:r>
              <a:rPr kumimoji="1" lang="zh-CN" altLang="en-US" sz="2400" b="1" dirty="0">
                <a:solidFill>
                  <a:srgbClr val="99CCFF"/>
                </a:solidFill>
                <a:latin typeface="+mn-lt"/>
                <a:ea typeface="+mn-ea"/>
                <a:sym typeface="Symbol" panose="05050102010706020507" pitchFamily="18" charset="2"/>
              </a:rPr>
              <a:t>  </a:t>
            </a:r>
            <a:r>
              <a:rPr kumimoji="1" lang="zh-CN" altLang="en-US" sz="2400" b="1" dirty="0">
                <a:solidFill>
                  <a:srgbClr val="00FF00"/>
                </a:solidFill>
                <a:latin typeface="+mn-lt"/>
                <a:ea typeface="+mn-ea"/>
                <a:sym typeface="Symbol" panose="05050102010706020507" pitchFamily="18" charset="2"/>
              </a:rPr>
              <a:t>  </a:t>
            </a:r>
            <a:r>
              <a:rPr kumimoji="1" lang="zh-CN" altLang="en-US" sz="2400" b="1" dirty="0">
                <a:solidFill>
                  <a:schemeClr val="accent1">
                    <a:lumMod val="60000"/>
                    <a:lumOff val="40000"/>
                  </a:schemeClr>
                </a:solidFill>
                <a:latin typeface="+mn-lt"/>
                <a:ea typeface="+mn-ea"/>
                <a:sym typeface="Symbol" panose="05050102010706020507" pitchFamily="18" charset="2"/>
              </a:rPr>
              <a:t>基础单元</a:t>
            </a:r>
          </a:p>
        </p:txBody>
      </p:sp>
      <p:graphicFrame>
        <p:nvGraphicFramePr>
          <p:cNvPr id="2134030" name="Object 14"/>
          <p:cNvGraphicFramePr>
            <a:graphicFrameLocks noChangeAspect="1"/>
          </p:cNvGraphicFramePr>
          <p:nvPr>
            <p:extLst>
              <p:ext uri="{D42A27DB-BD31-4B8C-83A1-F6EECF244321}">
                <p14:modId xmlns:p14="http://schemas.microsoft.com/office/powerpoint/2010/main" val="3313891367"/>
              </p:ext>
            </p:extLst>
          </p:nvPr>
        </p:nvGraphicFramePr>
        <p:xfrm>
          <a:off x="5867400" y="1125538"/>
          <a:ext cx="2235200" cy="889000"/>
        </p:xfrm>
        <a:graphic>
          <a:graphicData uri="http://schemas.openxmlformats.org/presentationml/2006/ole">
            <mc:AlternateContent xmlns:mc="http://schemas.openxmlformats.org/markup-compatibility/2006">
              <mc:Choice xmlns:v="urn:schemas-microsoft-com:vml" Requires="v">
                <p:oleObj spid="_x0000_s12342" name="公式" r:id="rId17" imgW="1117440" imgH="444240" progId="Equation.3">
                  <p:embed/>
                </p:oleObj>
              </mc:Choice>
              <mc:Fallback>
                <p:oleObj name="公式" r:id="rId17" imgW="111744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1125538"/>
                        <a:ext cx="2235200" cy="889000"/>
                      </a:xfrm>
                      <a:prstGeom prst="rect">
                        <a:avLst/>
                      </a:prstGeom>
                      <a:solidFill>
                        <a:srgbClr val="333333"/>
                      </a:solidFill>
                      <a:ln w="9525">
                        <a:solidFill>
                          <a:schemeClr val="folHlink"/>
                        </a:solidFill>
                        <a:miter lim="800000"/>
                        <a:headEnd/>
                        <a:tailEnd/>
                      </a:ln>
                    </p:spPr>
                  </p:pic>
                </p:oleObj>
              </mc:Fallback>
            </mc:AlternateContent>
          </a:graphicData>
        </a:graphic>
      </p:graphicFrame>
      <p:graphicFrame>
        <p:nvGraphicFramePr>
          <p:cNvPr id="2134031" name="Object 15"/>
          <p:cNvGraphicFramePr>
            <a:graphicFrameLocks noChangeAspect="1"/>
          </p:cNvGraphicFramePr>
          <p:nvPr>
            <p:extLst>
              <p:ext uri="{D42A27DB-BD31-4B8C-83A1-F6EECF244321}">
                <p14:modId xmlns:p14="http://schemas.microsoft.com/office/powerpoint/2010/main" val="1939178333"/>
              </p:ext>
            </p:extLst>
          </p:nvPr>
        </p:nvGraphicFramePr>
        <p:xfrm>
          <a:off x="468313" y="6005513"/>
          <a:ext cx="3440112" cy="519112"/>
        </p:xfrm>
        <a:graphic>
          <a:graphicData uri="http://schemas.openxmlformats.org/presentationml/2006/ole">
            <mc:AlternateContent xmlns:mc="http://schemas.openxmlformats.org/markup-compatibility/2006">
              <mc:Choice xmlns:v="urn:schemas-microsoft-com:vml" Requires="v">
                <p:oleObj spid="_x0000_s12343" name="公式" r:id="rId19" imgW="1600200" imgH="241200" progId="Equation.3">
                  <p:embed/>
                </p:oleObj>
              </mc:Choice>
              <mc:Fallback>
                <p:oleObj name="公式" r:id="rId19" imgW="1600200" imgH="2412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313" y="6005513"/>
                        <a:ext cx="3440112" cy="519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4032" name="Object 16"/>
          <p:cNvGraphicFramePr>
            <a:graphicFrameLocks noChangeAspect="1"/>
          </p:cNvGraphicFramePr>
          <p:nvPr>
            <p:extLst>
              <p:ext uri="{D42A27DB-BD31-4B8C-83A1-F6EECF244321}">
                <p14:modId xmlns:p14="http://schemas.microsoft.com/office/powerpoint/2010/main" val="4084252965"/>
              </p:ext>
            </p:extLst>
          </p:nvPr>
        </p:nvGraphicFramePr>
        <p:xfrm>
          <a:off x="4032250" y="5781675"/>
          <a:ext cx="4994275" cy="900113"/>
        </p:xfrm>
        <a:graphic>
          <a:graphicData uri="http://schemas.openxmlformats.org/presentationml/2006/ole">
            <mc:AlternateContent xmlns:mc="http://schemas.openxmlformats.org/markup-compatibility/2006">
              <mc:Choice xmlns:v="urn:schemas-microsoft-com:vml" Requires="v">
                <p:oleObj spid="_x0000_s12344" name="公式" r:id="rId21" imgW="2323800" imgH="419040" progId="Equation.3">
                  <p:embed/>
                </p:oleObj>
              </mc:Choice>
              <mc:Fallback>
                <p:oleObj name="公式" r:id="rId21" imgW="2323800" imgH="419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250" y="5781675"/>
                        <a:ext cx="4994275"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4054" name="Rectangle 38"/>
          <p:cNvSpPr>
            <a:spLocks noChangeArrowheads="1"/>
          </p:cNvSpPr>
          <p:nvPr/>
        </p:nvSpPr>
        <p:spPr bwMode="auto">
          <a:xfrm>
            <a:off x="5953141" y="5296956"/>
            <a:ext cx="2990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mn-ea"/>
              </a:rPr>
              <a:t>方向沿 </a:t>
            </a:r>
            <a:r>
              <a:rPr kumimoji="1" lang="en-US" altLang="zh-CN" sz="2400" b="1" i="1" dirty="0">
                <a:solidFill>
                  <a:srgbClr val="FFFF00"/>
                </a:solidFill>
                <a:latin typeface="+mn-lt"/>
                <a:ea typeface="+mn-ea"/>
              </a:rPr>
              <a:t>X</a:t>
            </a:r>
            <a:r>
              <a:rPr kumimoji="1" lang="en-US" altLang="zh-CN" sz="2400" b="1" dirty="0">
                <a:solidFill>
                  <a:srgbClr val="66FFFF"/>
                </a:solidFill>
                <a:latin typeface="+mn-lt"/>
                <a:ea typeface="+mn-ea"/>
              </a:rPr>
              <a:t> </a:t>
            </a:r>
            <a:r>
              <a:rPr kumimoji="1" lang="zh-CN" altLang="en-US" sz="2400" b="1" dirty="0">
                <a:solidFill>
                  <a:srgbClr val="66FFFF"/>
                </a:solidFill>
                <a:latin typeface="+mn-lt"/>
                <a:ea typeface="+mn-ea"/>
              </a:rPr>
              <a:t>轴正向 </a:t>
            </a:r>
          </a:p>
        </p:txBody>
      </p:sp>
      <p:graphicFrame>
        <p:nvGraphicFramePr>
          <p:cNvPr id="39" name="对象 38"/>
          <p:cNvGraphicFramePr>
            <a:graphicFrameLocks noChangeAspect="1"/>
          </p:cNvGraphicFramePr>
          <p:nvPr>
            <p:extLst>
              <p:ext uri="{D42A27DB-BD31-4B8C-83A1-F6EECF244321}">
                <p14:modId xmlns:p14="http://schemas.microsoft.com/office/powerpoint/2010/main" val="3684363234"/>
              </p:ext>
            </p:extLst>
          </p:nvPr>
        </p:nvGraphicFramePr>
        <p:xfrm>
          <a:off x="1458119" y="4074581"/>
          <a:ext cx="4882281" cy="961763"/>
        </p:xfrm>
        <a:graphic>
          <a:graphicData uri="http://schemas.openxmlformats.org/presentationml/2006/ole">
            <mc:AlternateContent xmlns:mc="http://schemas.openxmlformats.org/markup-compatibility/2006">
              <mc:Choice xmlns:v="urn:schemas-microsoft-com:vml" Requires="v">
                <p:oleObj spid="_x0000_s12345" name="Equation" r:id="rId23" imgW="2311200" imgH="457200" progId="Equation.DSMT4">
                  <p:embed/>
                </p:oleObj>
              </mc:Choice>
              <mc:Fallback>
                <p:oleObj name="Equation" r:id="rId23" imgW="2311200" imgH="457200" progId="Equation.DSMT4">
                  <p:embed/>
                  <p:pic>
                    <p:nvPicPr>
                      <p:cNvPr id="0" name=""/>
                      <p:cNvPicPr/>
                      <p:nvPr/>
                    </p:nvPicPr>
                    <p:blipFill>
                      <a:blip r:embed="rId24"/>
                      <a:stretch>
                        <a:fillRect/>
                      </a:stretch>
                    </p:blipFill>
                    <p:spPr>
                      <a:xfrm>
                        <a:off x="1458119" y="4074581"/>
                        <a:ext cx="4882281" cy="961763"/>
                      </a:xfrm>
                      <a:prstGeom prst="rect">
                        <a:avLst/>
                      </a:prstGeom>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352584916"/>
              </p:ext>
            </p:extLst>
          </p:nvPr>
        </p:nvGraphicFramePr>
        <p:xfrm>
          <a:off x="2869405" y="5275262"/>
          <a:ext cx="752475" cy="373063"/>
        </p:xfrm>
        <a:graphic>
          <a:graphicData uri="http://schemas.openxmlformats.org/presentationml/2006/ole">
            <mc:AlternateContent xmlns:mc="http://schemas.openxmlformats.org/markup-compatibility/2006">
              <mc:Choice xmlns:v="urn:schemas-microsoft-com:vml" Requires="v">
                <p:oleObj spid="_x0000_s12346" name="Equation" r:id="rId25" imgW="355320" imgH="177480" progId="Equation.DSMT4">
                  <p:embed/>
                </p:oleObj>
              </mc:Choice>
              <mc:Fallback>
                <p:oleObj name="Equation" r:id="rId25" imgW="355320" imgH="177480" progId="Equation.DSMT4">
                  <p:embed/>
                  <p:pic>
                    <p:nvPicPr>
                      <p:cNvPr id="0" name=""/>
                      <p:cNvPicPr/>
                      <p:nvPr/>
                    </p:nvPicPr>
                    <p:blipFill>
                      <a:blip r:embed="rId26"/>
                      <a:stretch>
                        <a:fillRect/>
                      </a:stretch>
                    </p:blipFill>
                    <p:spPr>
                      <a:xfrm>
                        <a:off x="2869405" y="5275262"/>
                        <a:ext cx="752475" cy="373063"/>
                      </a:xfrm>
                      <a:prstGeom prst="rect">
                        <a:avLst/>
                      </a:prstGeom>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4000349178"/>
              </p:ext>
            </p:extLst>
          </p:nvPr>
        </p:nvGraphicFramePr>
        <p:xfrm>
          <a:off x="3827611" y="5084763"/>
          <a:ext cx="1665288" cy="825500"/>
        </p:xfrm>
        <a:graphic>
          <a:graphicData uri="http://schemas.openxmlformats.org/presentationml/2006/ole">
            <mc:AlternateContent xmlns:mc="http://schemas.openxmlformats.org/markup-compatibility/2006">
              <mc:Choice xmlns:v="urn:schemas-microsoft-com:vml" Requires="v">
                <p:oleObj spid="_x0000_s12347" name="Equation" r:id="rId27" imgW="787320" imgH="393480" progId="Equation.DSMT4">
                  <p:embed/>
                </p:oleObj>
              </mc:Choice>
              <mc:Fallback>
                <p:oleObj name="Equation" r:id="rId27" imgW="787320" imgH="393480" progId="Equation.DSMT4">
                  <p:embed/>
                  <p:pic>
                    <p:nvPicPr>
                      <p:cNvPr id="0" name=""/>
                      <p:cNvPicPr/>
                      <p:nvPr/>
                    </p:nvPicPr>
                    <p:blipFill>
                      <a:blip r:embed="rId28"/>
                      <a:stretch>
                        <a:fillRect/>
                      </a:stretch>
                    </p:blipFill>
                    <p:spPr>
                      <a:xfrm>
                        <a:off x="3827611" y="5084763"/>
                        <a:ext cx="1665288" cy="825500"/>
                      </a:xfrm>
                      <a:prstGeom prst="rect">
                        <a:avLst/>
                      </a:prstGeom>
                    </p:spPr>
                  </p:pic>
                </p:oleObj>
              </mc:Fallback>
            </mc:AlternateContent>
          </a:graphicData>
        </a:graphic>
      </p:graphicFrame>
      <p:grpSp>
        <p:nvGrpSpPr>
          <p:cNvPr id="42" name="Group 17"/>
          <p:cNvGrpSpPr>
            <a:grpSpLocks/>
          </p:cNvGrpSpPr>
          <p:nvPr/>
        </p:nvGrpSpPr>
        <p:grpSpPr bwMode="auto">
          <a:xfrm>
            <a:off x="5777359" y="2374900"/>
            <a:ext cx="3259137" cy="2638425"/>
            <a:chOff x="3448" y="453"/>
            <a:chExt cx="2053" cy="1662"/>
          </a:xfrm>
        </p:grpSpPr>
        <p:sp>
          <p:nvSpPr>
            <p:cNvPr id="43" name="Text Box 18"/>
            <p:cNvSpPr txBox="1">
              <a:spLocks noChangeArrowheads="1"/>
            </p:cNvSpPr>
            <p:nvPr/>
          </p:nvSpPr>
          <p:spPr bwMode="auto">
            <a:xfrm>
              <a:off x="5289" y="128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x</a:t>
              </a:r>
            </a:p>
          </p:txBody>
        </p:sp>
        <p:graphicFrame>
          <p:nvGraphicFramePr>
            <p:cNvPr id="44" name="Object 19"/>
            <p:cNvGraphicFramePr>
              <a:graphicFrameLocks noChangeAspect="1"/>
            </p:cNvGraphicFramePr>
            <p:nvPr/>
          </p:nvGraphicFramePr>
          <p:xfrm>
            <a:off x="3448" y="831"/>
            <a:ext cx="240" cy="220"/>
          </p:xfrm>
          <a:graphic>
            <a:graphicData uri="http://schemas.openxmlformats.org/presentationml/2006/ole">
              <mc:AlternateContent xmlns:mc="http://schemas.openxmlformats.org/markup-compatibility/2006">
                <mc:Choice xmlns:v="urn:schemas-microsoft-com:vml" Requires="v">
                  <p:oleObj spid="_x0000_s12348" name="Equation" r:id="rId29" imgW="152280" imgH="139680" progId="Equation.3">
                    <p:embed/>
                  </p:oleObj>
                </mc:Choice>
                <mc:Fallback>
                  <p:oleObj name="Equation" r:id="rId29" imgW="152280" imgH="13968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8" y="831"/>
                          <a:ext cx="24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Oval 20"/>
            <p:cNvSpPr>
              <a:spLocks noChangeArrowheads="1"/>
            </p:cNvSpPr>
            <p:nvPr/>
          </p:nvSpPr>
          <p:spPr bwMode="auto">
            <a:xfrm>
              <a:off x="3784" y="525"/>
              <a:ext cx="624" cy="1584"/>
            </a:xfrm>
            <a:prstGeom prst="ellipse">
              <a:avLst/>
            </a:prstGeom>
            <a:solidFill>
              <a:srgbClr val="009999"/>
            </a:solidFill>
            <a:ln w="19050">
              <a:solidFill>
                <a:schemeClr val="accent1"/>
              </a:solidFill>
              <a:round/>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21"/>
            <p:cNvSpPr>
              <a:spLocks noChangeArrowheads="1"/>
            </p:cNvSpPr>
            <p:nvPr/>
          </p:nvSpPr>
          <p:spPr bwMode="auto">
            <a:xfrm>
              <a:off x="3788" y="1159"/>
              <a:ext cx="624" cy="315"/>
            </a:xfrm>
            <a:prstGeom prst="ellipse">
              <a:avLst/>
            </a:prstGeom>
            <a:solidFill>
              <a:srgbClr val="009999"/>
            </a:solidFill>
            <a:ln w="19050">
              <a:solidFill>
                <a:schemeClr val="accent1"/>
              </a:solidFill>
              <a:round/>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p>
          </p:txBody>
        </p:sp>
        <p:sp>
          <p:nvSpPr>
            <p:cNvPr id="47" name="Line 22"/>
            <p:cNvSpPr>
              <a:spLocks noChangeShapeType="1"/>
            </p:cNvSpPr>
            <p:nvPr/>
          </p:nvSpPr>
          <p:spPr bwMode="auto">
            <a:xfrm>
              <a:off x="4084" y="531"/>
              <a:ext cx="96"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spAutoFit/>
            </a:bodyPr>
            <a:lstStyle/>
            <a:p>
              <a:endParaRPr lang="zh-CN" altLang="en-US"/>
            </a:p>
          </p:txBody>
        </p:sp>
        <p:sp>
          <p:nvSpPr>
            <p:cNvPr id="48" name="Line 23"/>
            <p:cNvSpPr>
              <a:spLocks noChangeShapeType="1"/>
            </p:cNvSpPr>
            <p:nvPr/>
          </p:nvSpPr>
          <p:spPr bwMode="auto">
            <a:xfrm>
              <a:off x="4084" y="2115"/>
              <a:ext cx="108"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24"/>
            <p:cNvSpPr>
              <a:spLocks noChangeShapeType="1"/>
            </p:cNvSpPr>
            <p:nvPr/>
          </p:nvSpPr>
          <p:spPr bwMode="auto">
            <a:xfrm>
              <a:off x="4115" y="1320"/>
              <a:ext cx="1320" cy="9"/>
            </a:xfrm>
            <a:prstGeom prst="line">
              <a:avLst/>
            </a:prstGeom>
            <a:noFill/>
            <a:ln w="28575">
              <a:solidFill>
                <a:srgbClr val="FFFF00"/>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25"/>
            <p:cNvSpPr>
              <a:spLocks noChangeShapeType="1"/>
            </p:cNvSpPr>
            <p:nvPr/>
          </p:nvSpPr>
          <p:spPr bwMode="auto">
            <a:xfrm>
              <a:off x="3560" y="1320"/>
              <a:ext cx="224" cy="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Text Box 26"/>
            <p:cNvSpPr txBox="1">
              <a:spLocks noChangeArrowheads="1"/>
            </p:cNvSpPr>
            <p:nvPr/>
          </p:nvSpPr>
          <p:spPr bwMode="auto">
            <a:xfrm>
              <a:off x="4071" y="131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52" name="Line 27"/>
            <p:cNvSpPr>
              <a:spLocks noChangeShapeType="1"/>
            </p:cNvSpPr>
            <p:nvPr/>
          </p:nvSpPr>
          <p:spPr bwMode="auto">
            <a:xfrm flipH="1">
              <a:off x="3908" y="1317"/>
              <a:ext cx="212" cy="648"/>
            </a:xfrm>
            <a:prstGeom prst="line">
              <a:avLst/>
            </a:prstGeom>
            <a:noFill/>
            <a:ln w="28575">
              <a:solidFill>
                <a:srgbClr val="FFFF00"/>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3" name="Text Box 28"/>
            <p:cNvSpPr txBox="1">
              <a:spLocks noChangeArrowheads="1"/>
            </p:cNvSpPr>
            <p:nvPr/>
          </p:nvSpPr>
          <p:spPr bwMode="auto">
            <a:xfrm>
              <a:off x="3969" y="1603"/>
              <a:ext cx="2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54" name="Text Box 29"/>
            <p:cNvSpPr txBox="1">
              <a:spLocks noChangeArrowheads="1"/>
            </p:cNvSpPr>
            <p:nvPr/>
          </p:nvSpPr>
          <p:spPr bwMode="auto">
            <a:xfrm>
              <a:off x="4312" y="453"/>
              <a:ext cx="2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rPr>
                <a:t>q</a:t>
              </a:r>
            </a:p>
          </p:txBody>
        </p:sp>
        <p:sp>
          <p:nvSpPr>
            <p:cNvPr id="55" name="Freeform 30"/>
            <p:cNvSpPr>
              <a:spLocks/>
            </p:cNvSpPr>
            <p:nvPr/>
          </p:nvSpPr>
          <p:spPr bwMode="auto">
            <a:xfrm>
              <a:off x="3724" y="663"/>
              <a:ext cx="109" cy="294"/>
            </a:xfrm>
            <a:custGeom>
              <a:avLst/>
              <a:gdLst>
                <a:gd name="T0" fmla="*/ 22462 w 56"/>
                <a:gd name="T1" fmla="*/ 0 h 288"/>
                <a:gd name="T2" fmla="*/ 3274 w 56"/>
                <a:gd name="T3" fmla="*/ 171 h 288"/>
                <a:gd name="T4" fmla="*/ 3274 w 56"/>
                <a:gd name="T5" fmla="*/ 346 h 288"/>
                <a:gd name="T6" fmla="*/ 0 60000 65536"/>
                <a:gd name="T7" fmla="*/ 0 60000 65536"/>
                <a:gd name="T8" fmla="*/ 0 60000 65536"/>
                <a:gd name="T9" fmla="*/ 0 w 56"/>
                <a:gd name="T10" fmla="*/ 0 h 288"/>
                <a:gd name="T11" fmla="*/ 56 w 56"/>
                <a:gd name="T12" fmla="*/ 288 h 288"/>
              </a:gdLst>
              <a:ahLst/>
              <a:cxnLst>
                <a:cxn ang="T6">
                  <a:pos x="T0" y="T1"/>
                </a:cxn>
                <a:cxn ang="T7">
                  <a:pos x="T2" y="T3"/>
                </a:cxn>
                <a:cxn ang="T8">
                  <a:pos x="T4" y="T5"/>
                </a:cxn>
              </a:cxnLst>
              <a:rect l="T9" t="T10" r="T11" b="T12"/>
              <a:pathLst>
                <a:path w="56" h="288">
                  <a:moveTo>
                    <a:pt x="56" y="0"/>
                  </a:moveTo>
                  <a:cubicBezTo>
                    <a:pt x="36" y="48"/>
                    <a:pt x="16" y="96"/>
                    <a:pt x="8" y="144"/>
                  </a:cubicBezTo>
                  <a:cubicBezTo>
                    <a:pt x="0" y="192"/>
                    <a:pt x="4" y="240"/>
                    <a:pt x="8" y="288"/>
                  </a:cubicBezTo>
                </a:path>
              </a:pathLst>
            </a:custGeom>
            <a:noFill/>
            <a:ln w="28575">
              <a:solidFill>
                <a:srgbClr val="66FF33"/>
              </a:solidFill>
              <a:round/>
              <a:headEnd/>
              <a:tailEnd type="triangle" w="med" len="lg"/>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56" name="Oval 31"/>
          <p:cNvSpPr>
            <a:spLocks noChangeArrowheads="1"/>
          </p:cNvSpPr>
          <p:nvPr/>
        </p:nvSpPr>
        <p:spPr bwMode="auto">
          <a:xfrm>
            <a:off x="6547296" y="2876550"/>
            <a:ext cx="574675" cy="1757363"/>
          </a:xfrm>
          <a:prstGeom prst="ellipse">
            <a:avLst/>
          </a:prstGeom>
          <a:noFill/>
          <a:ln w="76200">
            <a:solidFill>
              <a:srgbClr val="FF99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Line 32"/>
          <p:cNvSpPr>
            <a:spLocks noChangeShapeType="1"/>
          </p:cNvSpPr>
          <p:nvPr/>
        </p:nvSpPr>
        <p:spPr bwMode="auto">
          <a:xfrm flipV="1">
            <a:off x="6847334" y="3201988"/>
            <a:ext cx="215900" cy="5461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Text Box 33"/>
          <p:cNvSpPr txBox="1">
            <a:spLocks noChangeArrowheads="1"/>
          </p:cNvSpPr>
          <p:nvPr/>
        </p:nvSpPr>
        <p:spPr bwMode="auto">
          <a:xfrm>
            <a:off x="6698109" y="3144838"/>
            <a:ext cx="303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r</a:t>
            </a:r>
          </a:p>
        </p:txBody>
      </p:sp>
      <p:sp>
        <p:nvSpPr>
          <p:cNvPr id="59" name="Oval 34"/>
          <p:cNvSpPr>
            <a:spLocks noChangeArrowheads="1"/>
          </p:cNvSpPr>
          <p:nvPr/>
        </p:nvSpPr>
        <p:spPr bwMode="auto">
          <a:xfrm>
            <a:off x="7696646" y="3684588"/>
            <a:ext cx="122238" cy="141287"/>
          </a:xfrm>
          <a:prstGeom prst="ellipse">
            <a:avLst/>
          </a:prstGeom>
          <a:solidFill>
            <a:srgbClr val="00FF00"/>
          </a:solidFill>
          <a:ln w="9525">
            <a:solidFill>
              <a:srgbClr val="00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Text Box 35"/>
          <p:cNvSpPr txBox="1">
            <a:spLocks noChangeArrowheads="1"/>
          </p:cNvSpPr>
          <p:nvPr/>
        </p:nvSpPr>
        <p:spPr bwMode="auto">
          <a:xfrm>
            <a:off x="7542659" y="3767138"/>
            <a:ext cx="423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Times New Roman" panose="02020603050405020304" pitchFamily="18" charset="0"/>
              </a:rPr>
              <a:t>P</a:t>
            </a:r>
          </a:p>
        </p:txBody>
      </p:sp>
      <p:sp>
        <p:nvSpPr>
          <p:cNvPr id="61" name="Line 36"/>
          <p:cNvSpPr>
            <a:spLocks noChangeShapeType="1"/>
          </p:cNvSpPr>
          <p:nvPr/>
        </p:nvSpPr>
        <p:spPr bwMode="auto">
          <a:xfrm>
            <a:off x="7771259" y="3767138"/>
            <a:ext cx="569912"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2" name="Object 37"/>
          <p:cNvGraphicFramePr>
            <a:graphicFrameLocks noChangeAspect="1"/>
          </p:cNvGraphicFramePr>
          <p:nvPr>
            <p:extLst>
              <p:ext uri="{D42A27DB-BD31-4B8C-83A1-F6EECF244321}">
                <p14:modId xmlns:p14="http://schemas.microsoft.com/office/powerpoint/2010/main" val="3902726913"/>
              </p:ext>
            </p:extLst>
          </p:nvPr>
        </p:nvGraphicFramePr>
        <p:xfrm>
          <a:off x="8076059" y="3881438"/>
          <a:ext cx="428625" cy="352425"/>
        </p:xfrm>
        <a:graphic>
          <a:graphicData uri="http://schemas.openxmlformats.org/presentationml/2006/ole">
            <mc:AlternateContent xmlns:mc="http://schemas.openxmlformats.org/markup-compatibility/2006">
              <mc:Choice xmlns:v="urn:schemas-microsoft-com:vml" Requires="v">
                <p:oleObj spid="_x0000_s12349" name="Equation" r:id="rId31" imgW="431640" imgH="355320" progId="Equation.3">
                  <p:embed/>
                </p:oleObj>
              </mc:Choice>
              <mc:Fallback>
                <p:oleObj name="Equation" r:id="rId31" imgW="431640" imgH="35532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076059" y="3881438"/>
                        <a:ext cx="42862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 name="Rectangle 38"/>
          <p:cNvSpPr>
            <a:spLocks noChangeArrowheads="1"/>
          </p:cNvSpPr>
          <p:nvPr/>
        </p:nvSpPr>
        <p:spPr bwMode="auto">
          <a:xfrm>
            <a:off x="90346" y="5832949"/>
            <a:ext cx="7559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mn-ea"/>
              </a:rPr>
              <a:t>磁矩</a:t>
            </a:r>
          </a:p>
        </p:txBody>
      </p:sp>
    </p:spTree>
    <p:extLst>
      <p:ext uri="{BB962C8B-B14F-4D97-AF65-F5344CB8AC3E}">
        <p14:creationId xmlns:p14="http://schemas.microsoft.com/office/powerpoint/2010/main" val="78813588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4018"/>
                                        </p:tgtEl>
                                        <p:attrNameLst>
                                          <p:attrName>style.visibility</p:attrName>
                                        </p:attrNameLst>
                                      </p:cBhvr>
                                      <p:to>
                                        <p:strVal val="visible"/>
                                      </p:to>
                                    </p:set>
                                    <p:animEffect transition="in" filter="wipe(left)">
                                      <p:cBhvr>
                                        <p:cTn id="7" dur="500"/>
                                        <p:tgtEl>
                                          <p:spTgt spid="213401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59"/>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6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134029"/>
                                        </p:tgtEl>
                                        <p:attrNameLst>
                                          <p:attrName>style.visibility</p:attrName>
                                        </p:attrNameLst>
                                      </p:cBhvr>
                                      <p:to>
                                        <p:strVal val="visible"/>
                                      </p:to>
                                    </p:set>
                                    <p:animEffect transition="in" filter="wipe(up)">
                                      <p:cBhvr>
                                        <p:cTn id="21" dur="500"/>
                                        <p:tgtEl>
                                          <p:spTgt spid="21340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34030"/>
                                        </p:tgtEl>
                                        <p:attrNameLst>
                                          <p:attrName>style.visibility</p:attrName>
                                        </p:attrNameLst>
                                      </p:cBhvr>
                                      <p:to>
                                        <p:strVal val="visible"/>
                                      </p:to>
                                    </p:set>
                                    <p:animEffect transition="in" filter="wipe(left)">
                                      <p:cBhvr>
                                        <p:cTn id="26" dur="500"/>
                                        <p:tgtEl>
                                          <p:spTgt spid="21340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134019"/>
                                        </p:tgtEl>
                                        <p:attrNameLst>
                                          <p:attrName>style.visibility</p:attrName>
                                        </p:attrNameLst>
                                      </p:cBhvr>
                                      <p:to>
                                        <p:strVal val="visible"/>
                                      </p:to>
                                    </p:set>
                                    <p:animEffect transition="in" filter="wipe(left)">
                                      <p:cBhvr>
                                        <p:cTn id="31" dur="500"/>
                                        <p:tgtEl>
                                          <p:spTgt spid="213401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dissolve">
                                      <p:cBhvr>
                                        <p:cTn id="36" dur="500"/>
                                        <p:tgtEl>
                                          <p:spTgt spid="56"/>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down)">
                                      <p:cBhvr>
                                        <p:cTn id="40" dur="500"/>
                                        <p:tgtEl>
                                          <p:spTgt spid="5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down)">
                                      <p:cBhvr>
                                        <p:cTn id="43" dur="500"/>
                                        <p:tgtEl>
                                          <p:spTgt spid="5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134020"/>
                                        </p:tgtEl>
                                        <p:attrNameLst>
                                          <p:attrName>style.visibility</p:attrName>
                                        </p:attrNameLst>
                                      </p:cBhvr>
                                      <p:to>
                                        <p:strVal val="visible"/>
                                      </p:to>
                                    </p:set>
                                    <p:animEffect transition="in" filter="wipe(left)">
                                      <p:cBhvr>
                                        <p:cTn id="48" dur="500"/>
                                        <p:tgtEl>
                                          <p:spTgt spid="213402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134021"/>
                                        </p:tgtEl>
                                        <p:attrNameLst>
                                          <p:attrName>style.visibility</p:attrName>
                                        </p:attrNameLst>
                                      </p:cBhvr>
                                      <p:to>
                                        <p:strVal val="visible"/>
                                      </p:to>
                                    </p:set>
                                    <p:animEffect transition="in" filter="wipe(left)">
                                      <p:cBhvr>
                                        <p:cTn id="53" dur="500"/>
                                        <p:tgtEl>
                                          <p:spTgt spid="213402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134022"/>
                                        </p:tgtEl>
                                        <p:attrNameLst>
                                          <p:attrName>style.visibility</p:attrName>
                                        </p:attrNameLst>
                                      </p:cBhvr>
                                      <p:to>
                                        <p:strVal val="visible"/>
                                      </p:to>
                                    </p:set>
                                    <p:animEffect transition="in" filter="wipe(left)">
                                      <p:cBhvr>
                                        <p:cTn id="58" dur="500"/>
                                        <p:tgtEl>
                                          <p:spTgt spid="213402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134023"/>
                                        </p:tgtEl>
                                        <p:attrNameLst>
                                          <p:attrName>style.visibility</p:attrName>
                                        </p:attrNameLst>
                                      </p:cBhvr>
                                      <p:to>
                                        <p:strVal val="visible"/>
                                      </p:to>
                                    </p:set>
                                    <p:animEffect transition="in" filter="wipe(left)">
                                      <p:cBhvr>
                                        <p:cTn id="72" dur="500"/>
                                        <p:tgtEl>
                                          <p:spTgt spid="21340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2134024"/>
                                        </p:tgtEl>
                                        <p:attrNameLst>
                                          <p:attrName>style.visibility</p:attrName>
                                        </p:attrNameLst>
                                      </p:cBhvr>
                                      <p:to>
                                        <p:strVal val="visible"/>
                                      </p:to>
                                    </p:set>
                                    <p:animEffect transition="in" filter="wipe(left)">
                                      <p:cBhvr>
                                        <p:cTn id="77" dur="500"/>
                                        <p:tgtEl>
                                          <p:spTgt spid="21340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4" fill="hold" nodeType="clickEffect">
                                  <p:stCondLst>
                                    <p:cond delay="0"/>
                                  </p:stCondLst>
                                  <p:childTnLst>
                                    <p:set>
                                      <p:cBhvr>
                                        <p:cTn id="81" dur="1" fill="hold">
                                          <p:stCondLst>
                                            <p:cond delay="0"/>
                                          </p:stCondLst>
                                        </p:cTn>
                                        <p:tgtEl>
                                          <p:spTgt spid="39"/>
                                        </p:tgtEl>
                                        <p:attrNameLst>
                                          <p:attrName>style.visibility</p:attrName>
                                        </p:attrNameLst>
                                      </p:cBhvr>
                                      <p:to>
                                        <p:strVal val="visible"/>
                                      </p:to>
                                    </p:set>
                                    <p:anim calcmode="lin" valueType="num">
                                      <p:cBhvr additive="base">
                                        <p:cTn id="82" dur="500" fill="hold"/>
                                        <p:tgtEl>
                                          <p:spTgt spid="39"/>
                                        </p:tgtEl>
                                        <p:attrNameLst>
                                          <p:attrName>ppt_x</p:attrName>
                                        </p:attrNameLst>
                                      </p:cBhvr>
                                      <p:tavLst>
                                        <p:tav tm="0">
                                          <p:val>
                                            <p:strVal val="#ppt_x"/>
                                          </p:val>
                                        </p:tav>
                                        <p:tav tm="100000">
                                          <p:val>
                                            <p:strVal val="#ppt_x"/>
                                          </p:val>
                                        </p:tav>
                                      </p:tavLst>
                                    </p:anim>
                                    <p:anim calcmode="lin" valueType="num">
                                      <p:cBhvr additive="base">
                                        <p:cTn id="8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39"/>
                                        </p:tgtEl>
                                        <p:attrNameLst>
                                          <p:attrName>ppt_x</p:attrName>
                                        </p:attrNameLst>
                                      </p:cBhvr>
                                      <p:tavLst>
                                        <p:tav tm="0">
                                          <p:val>
                                            <p:strVal val="ppt_x"/>
                                          </p:val>
                                        </p:tav>
                                        <p:tav tm="100000">
                                          <p:val>
                                            <p:strVal val="ppt_x"/>
                                          </p:val>
                                        </p:tav>
                                      </p:tavLst>
                                    </p:anim>
                                    <p:anim calcmode="lin" valueType="num">
                                      <p:cBhvr additive="base">
                                        <p:cTn id="88" dur="500"/>
                                        <p:tgtEl>
                                          <p:spTgt spid="39"/>
                                        </p:tgtEl>
                                        <p:attrNameLst>
                                          <p:attrName>ppt_y</p:attrName>
                                        </p:attrNameLst>
                                      </p:cBhvr>
                                      <p:tavLst>
                                        <p:tav tm="0">
                                          <p:val>
                                            <p:strVal val="ppt_y"/>
                                          </p:val>
                                        </p:tav>
                                        <p:tav tm="100000">
                                          <p:val>
                                            <p:strVal val="1+ppt_h/2"/>
                                          </p:val>
                                        </p:tav>
                                      </p:tavLst>
                                    </p:anim>
                                    <p:set>
                                      <p:cBhvr>
                                        <p:cTn id="89" dur="1" fill="hold">
                                          <p:stCondLst>
                                            <p:cond delay="499"/>
                                          </p:stCondLst>
                                        </p:cTn>
                                        <p:tgtEl>
                                          <p:spTgt spid="3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2134025"/>
                                        </p:tgtEl>
                                        <p:attrNameLst>
                                          <p:attrName>style.visibility</p:attrName>
                                        </p:attrNameLst>
                                      </p:cBhvr>
                                      <p:to>
                                        <p:strVal val="visible"/>
                                      </p:to>
                                    </p:set>
                                    <p:animEffect transition="in" filter="wipe(left)">
                                      <p:cBhvr>
                                        <p:cTn id="94" dur="500"/>
                                        <p:tgtEl>
                                          <p:spTgt spid="2134025"/>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21340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0"/>
                                        </p:tgtEl>
                                        <p:attrNameLst>
                                          <p:attrName>style.visibility</p:attrName>
                                        </p:attrNameLst>
                                      </p:cBhvr>
                                      <p:to>
                                        <p:strVal val="visible"/>
                                      </p:to>
                                    </p:set>
                                    <p:anim calcmode="lin" valueType="num">
                                      <p:cBhvr additive="base">
                                        <p:cTn id="103" dur="500" fill="hold"/>
                                        <p:tgtEl>
                                          <p:spTgt spid="40"/>
                                        </p:tgtEl>
                                        <p:attrNameLst>
                                          <p:attrName>ppt_x</p:attrName>
                                        </p:attrNameLst>
                                      </p:cBhvr>
                                      <p:tavLst>
                                        <p:tav tm="0">
                                          <p:val>
                                            <p:strVal val="#ppt_x"/>
                                          </p:val>
                                        </p:tav>
                                        <p:tav tm="100000">
                                          <p:val>
                                            <p:strVal val="#ppt_x"/>
                                          </p:val>
                                        </p:tav>
                                      </p:tavLst>
                                    </p:anim>
                                    <p:anim calcmode="lin" valueType="num">
                                      <p:cBhvr additive="base">
                                        <p:cTn id="10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213405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6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134031"/>
                                        </p:tgtEl>
                                        <p:attrNameLst>
                                          <p:attrName>style.visibility</p:attrName>
                                        </p:attrNameLst>
                                      </p:cBhvr>
                                      <p:to>
                                        <p:strVal val="visible"/>
                                      </p:to>
                                    </p:set>
                                    <p:animEffect transition="in" filter="wipe(left)">
                                      <p:cBhvr>
                                        <p:cTn id="123" dur="500"/>
                                        <p:tgtEl>
                                          <p:spTgt spid="213403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134032"/>
                                        </p:tgtEl>
                                        <p:attrNameLst>
                                          <p:attrName>style.visibility</p:attrName>
                                        </p:attrNameLst>
                                      </p:cBhvr>
                                      <p:to>
                                        <p:strVal val="visible"/>
                                      </p:to>
                                    </p:set>
                                    <p:animEffect transition="in" filter="wipe(left)">
                                      <p:cBhvr>
                                        <p:cTn id="128" dur="500"/>
                                        <p:tgtEl>
                                          <p:spTgt spid="2134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4018" grpId="0" autoUpdateAnimBg="0"/>
      <p:bldP spid="2134026" grpId="0" autoUpdateAnimBg="0"/>
      <p:bldP spid="2134029" grpId="0" autoUpdateAnimBg="0"/>
      <p:bldP spid="2134054" grpId="0" autoUpdateAnimBg="0"/>
      <p:bldP spid="56" grpId="0" animBg="1"/>
      <p:bldP spid="57" grpId="0" animBg="1"/>
      <p:bldP spid="58" grpId="0"/>
      <p:bldP spid="59" grpId="0" animBg="1"/>
      <p:bldP spid="60" grpId="0" autoUpdateAnimBg="0"/>
      <p:bldP spid="61" grpId="0" animBg="1"/>
      <p:bldP spid="63"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042" name="Text Box 2"/>
          <p:cNvSpPr txBox="1">
            <a:spLocks noChangeArrowheads="1"/>
          </p:cNvSpPr>
          <p:nvPr/>
        </p:nvSpPr>
        <p:spPr bwMode="auto">
          <a:xfrm>
            <a:off x="179388" y="379413"/>
            <a:ext cx="5778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66FFFF"/>
                </a:solidFill>
                <a:latin typeface="Times New Roman" panose="02020603050405020304" pitchFamily="18" charset="0"/>
                <a:ea typeface="仿宋_GB2312" pitchFamily="49" charset="-122"/>
              </a:rPr>
              <a:t>4. </a:t>
            </a:r>
            <a:r>
              <a:rPr kumimoji="1" lang="zh-CN" altLang="en-US" sz="2400" b="1">
                <a:solidFill>
                  <a:srgbClr val="66FFFF"/>
                </a:solidFill>
                <a:latin typeface="Times New Roman" panose="02020603050405020304" pitchFamily="18" charset="0"/>
                <a:ea typeface="仿宋_GB2312" pitchFamily="49" charset="-122"/>
              </a:rPr>
              <a:t>载流螺线管轴线上的磁场 </a:t>
            </a:r>
          </a:p>
        </p:txBody>
      </p:sp>
      <p:pic>
        <p:nvPicPr>
          <p:cNvPr id="2135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5" y="842963"/>
            <a:ext cx="399573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5044" name="Line 4"/>
          <p:cNvSpPr>
            <a:spLocks noChangeShapeType="1"/>
          </p:cNvSpPr>
          <p:nvPr/>
        </p:nvSpPr>
        <p:spPr bwMode="auto">
          <a:xfrm flipV="1">
            <a:off x="8559800" y="2265363"/>
            <a:ext cx="0" cy="790575"/>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35045" name="Line 5"/>
          <p:cNvSpPr>
            <a:spLocks noChangeShapeType="1"/>
          </p:cNvSpPr>
          <p:nvPr/>
        </p:nvSpPr>
        <p:spPr bwMode="auto">
          <a:xfrm>
            <a:off x="4598988" y="2300288"/>
            <a:ext cx="0" cy="755650"/>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35046" name="Text Box 6"/>
          <p:cNvSpPr txBox="1">
            <a:spLocks noChangeArrowheads="1"/>
          </p:cNvSpPr>
          <p:nvPr/>
        </p:nvSpPr>
        <p:spPr bwMode="auto">
          <a:xfrm>
            <a:off x="8094663" y="2508250"/>
            <a:ext cx="322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2" name="Group 7"/>
          <p:cNvGrpSpPr>
            <a:grpSpLocks/>
          </p:cNvGrpSpPr>
          <p:nvPr/>
        </p:nvGrpSpPr>
        <p:grpSpPr bwMode="auto">
          <a:xfrm>
            <a:off x="3662363" y="862013"/>
            <a:ext cx="5157787" cy="2360612"/>
            <a:chOff x="2367" y="2617"/>
            <a:chExt cx="3249" cy="1487"/>
          </a:xfrm>
        </p:grpSpPr>
        <p:pic>
          <p:nvPicPr>
            <p:cNvPr id="1336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7" y="2617"/>
              <a:ext cx="3249" cy="1011"/>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363" name="Rectangle 9"/>
            <p:cNvSpPr>
              <a:spLocks noChangeArrowheads="1"/>
            </p:cNvSpPr>
            <p:nvPr/>
          </p:nvSpPr>
          <p:spPr bwMode="auto">
            <a:xfrm>
              <a:off x="2810" y="3622"/>
              <a:ext cx="299"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64" name="Rectangle 10"/>
            <p:cNvSpPr>
              <a:spLocks noChangeArrowheads="1"/>
            </p:cNvSpPr>
            <p:nvPr/>
          </p:nvSpPr>
          <p:spPr bwMode="auto">
            <a:xfrm>
              <a:off x="5115" y="3628"/>
              <a:ext cx="407"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3" name="Group 11"/>
          <p:cNvGrpSpPr>
            <a:grpSpLocks/>
          </p:cNvGrpSpPr>
          <p:nvPr/>
        </p:nvGrpSpPr>
        <p:grpSpPr bwMode="auto">
          <a:xfrm>
            <a:off x="5332413" y="1531938"/>
            <a:ext cx="369887" cy="603250"/>
            <a:chOff x="3365" y="3030"/>
            <a:chExt cx="233" cy="380"/>
          </a:xfrm>
        </p:grpSpPr>
        <p:sp>
          <p:nvSpPr>
            <p:cNvPr id="13360" name="Oval 12"/>
            <p:cNvSpPr>
              <a:spLocks noChangeArrowheads="1"/>
            </p:cNvSpPr>
            <p:nvPr/>
          </p:nvSpPr>
          <p:spPr bwMode="auto">
            <a:xfrm>
              <a:off x="3422" y="3030"/>
              <a:ext cx="100" cy="125"/>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61" name="Text Box 13"/>
            <p:cNvSpPr txBox="1">
              <a:spLocks noChangeArrowheads="1"/>
            </p:cNvSpPr>
            <p:nvPr/>
          </p:nvSpPr>
          <p:spPr bwMode="auto">
            <a:xfrm>
              <a:off x="3365" y="312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00FF00"/>
                  </a:solidFill>
                  <a:latin typeface="Times New Roman" panose="02020603050405020304" pitchFamily="18" charset="0"/>
                </a:rPr>
                <a:t>P</a:t>
              </a:r>
            </a:p>
          </p:txBody>
        </p:sp>
      </p:grpSp>
      <p:graphicFrame>
        <p:nvGraphicFramePr>
          <p:cNvPr id="2135054" name="Object 14"/>
          <p:cNvGraphicFramePr>
            <a:graphicFrameLocks/>
          </p:cNvGraphicFramePr>
          <p:nvPr/>
        </p:nvGraphicFramePr>
        <p:xfrm>
          <a:off x="1187450" y="2152650"/>
          <a:ext cx="1346200" cy="315913"/>
        </p:xfrm>
        <a:graphic>
          <a:graphicData uri="http://schemas.openxmlformats.org/presentationml/2006/ole">
            <mc:AlternateContent xmlns:mc="http://schemas.openxmlformats.org/markup-compatibility/2006">
              <mc:Choice xmlns:v="urn:schemas-microsoft-com:vml" Requires="v">
                <p:oleObj spid="_x0000_s13362" name="Equation" r:id="rId5" imgW="1346040" imgH="317160" progId="Equation.3">
                  <p:embed/>
                </p:oleObj>
              </mc:Choice>
              <mc:Fallback>
                <p:oleObj name="Equation" r:id="rId5" imgW="1346040" imgH="31716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2152650"/>
                        <a:ext cx="1346200" cy="315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5"/>
          <p:cNvGrpSpPr>
            <a:grpSpLocks/>
          </p:cNvGrpSpPr>
          <p:nvPr/>
        </p:nvGrpSpPr>
        <p:grpSpPr bwMode="auto">
          <a:xfrm>
            <a:off x="3627438" y="1663700"/>
            <a:ext cx="647700" cy="741363"/>
            <a:chOff x="2301" y="3111"/>
            <a:chExt cx="408" cy="467"/>
          </a:xfrm>
        </p:grpSpPr>
        <p:sp>
          <p:nvSpPr>
            <p:cNvPr id="13356" name="Line 16"/>
            <p:cNvSpPr>
              <a:spLocks noChangeShapeType="1"/>
            </p:cNvSpPr>
            <p:nvPr/>
          </p:nvSpPr>
          <p:spPr bwMode="auto">
            <a:xfrm>
              <a:off x="2301" y="3578"/>
              <a:ext cx="40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357" name="Group 17"/>
            <p:cNvGrpSpPr>
              <a:grpSpLocks/>
            </p:cNvGrpSpPr>
            <p:nvPr/>
          </p:nvGrpSpPr>
          <p:grpSpPr bwMode="auto">
            <a:xfrm>
              <a:off x="2316" y="3111"/>
              <a:ext cx="272" cy="434"/>
              <a:chOff x="2250" y="3034"/>
              <a:chExt cx="272" cy="434"/>
            </a:xfrm>
          </p:grpSpPr>
          <p:sp>
            <p:nvSpPr>
              <p:cNvPr id="13358" name="Line 18"/>
              <p:cNvSpPr>
                <a:spLocks noChangeShapeType="1"/>
              </p:cNvSpPr>
              <p:nvPr/>
            </p:nvSpPr>
            <p:spPr bwMode="auto">
              <a:xfrm>
                <a:off x="2522" y="3034"/>
                <a:ext cx="0" cy="434"/>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359" name="Text Box 19"/>
              <p:cNvSpPr txBox="1">
                <a:spLocks noChangeArrowheads="1"/>
              </p:cNvSpPr>
              <p:nvPr/>
            </p:nvSpPr>
            <p:spPr bwMode="auto">
              <a:xfrm>
                <a:off x="2250" y="311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rgbClr val="FFFF66"/>
                    </a:solidFill>
                    <a:latin typeface="Times New Roman" panose="02020603050405020304" pitchFamily="18" charset="0"/>
                  </a:rPr>
                  <a:t>R</a:t>
                </a:r>
              </a:p>
            </p:txBody>
          </p:sp>
        </p:grpSp>
      </p:grpSp>
      <p:sp>
        <p:nvSpPr>
          <p:cNvPr id="2135060" name="Text Box 20"/>
          <p:cNvSpPr txBox="1">
            <a:spLocks noChangeArrowheads="1"/>
          </p:cNvSpPr>
          <p:nvPr/>
        </p:nvSpPr>
        <p:spPr bwMode="auto">
          <a:xfrm>
            <a:off x="684213" y="1069975"/>
            <a:ext cx="32654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已知螺线管半径为</a:t>
            </a:r>
            <a:r>
              <a:rPr kumimoji="1" lang="en-US" altLang="zh-CN" sz="2400" b="1" i="1">
                <a:solidFill>
                  <a:srgbClr val="66FFFF"/>
                </a:solidFill>
                <a:latin typeface="Times New Roman" panose="02020603050405020304" pitchFamily="18" charset="0"/>
                <a:ea typeface="仿宋_GB2312" pitchFamily="49" charset="-122"/>
              </a:rPr>
              <a:t>R</a:t>
            </a:r>
          </a:p>
          <a:p>
            <a:pPr algn="l" eaLnBrk="1" hangingPunct="1"/>
            <a:r>
              <a:rPr kumimoji="1" lang="zh-CN" altLang="en-US" sz="2400" b="1">
                <a:solidFill>
                  <a:schemeClr val="bg1"/>
                </a:solidFill>
                <a:latin typeface="Times New Roman" panose="02020603050405020304" pitchFamily="18" charset="0"/>
                <a:ea typeface="仿宋_GB2312" pitchFamily="49" charset="-122"/>
              </a:rPr>
              <a:t>单位长度上有</a:t>
            </a:r>
            <a:r>
              <a:rPr kumimoji="1" lang="en-US" altLang="zh-CN" sz="2400" b="1" i="1">
                <a:solidFill>
                  <a:srgbClr val="66FFFF"/>
                </a:solidFill>
                <a:latin typeface="Times New Roman" panose="02020603050405020304" pitchFamily="18" charset="0"/>
                <a:ea typeface="仿宋_GB2312" pitchFamily="49" charset="-122"/>
              </a:rPr>
              <a:t>n</a:t>
            </a: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匝</a:t>
            </a:r>
          </a:p>
        </p:txBody>
      </p:sp>
      <p:grpSp>
        <p:nvGrpSpPr>
          <p:cNvPr id="6" name="Group 21"/>
          <p:cNvGrpSpPr>
            <a:grpSpLocks/>
          </p:cNvGrpSpPr>
          <p:nvPr/>
        </p:nvGrpSpPr>
        <p:grpSpPr bwMode="auto">
          <a:xfrm>
            <a:off x="6702425" y="592138"/>
            <a:ext cx="233363" cy="312737"/>
            <a:chOff x="4238" y="2359"/>
            <a:chExt cx="147" cy="197"/>
          </a:xfrm>
        </p:grpSpPr>
        <p:sp>
          <p:nvSpPr>
            <p:cNvPr id="13353" name="Line 22"/>
            <p:cNvSpPr>
              <a:spLocks noChangeShapeType="1"/>
            </p:cNvSpPr>
            <p:nvPr/>
          </p:nvSpPr>
          <p:spPr bwMode="auto">
            <a:xfrm>
              <a:off x="4238"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4" name="Line 23"/>
            <p:cNvSpPr>
              <a:spLocks noChangeShapeType="1"/>
            </p:cNvSpPr>
            <p:nvPr/>
          </p:nvSpPr>
          <p:spPr bwMode="auto">
            <a:xfrm>
              <a:off x="4385"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5" name="Line 24"/>
            <p:cNvSpPr>
              <a:spLocks noChangeShapeType="1"/>
            </p:cNvSpPr>
            <p:nvPr/>
          </p:nvSpPr>
          <p:spPr bwMode="auto">
            <a:xfrm>
              <a:off x="4238" y="2474"/>
              <a:ext cx="147"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135065" name="Object 25"/>
          <p:cNvGraphicFramePr>
            <a:graphicFrameLocks/>
          </p:cNvGraphicFramePr>
          <p:nvPr/>
        </p:nvGraphicFramePr>
        <p:xfrm>
          <a:off x="6699250" y="328613"/>
          <a:ext cx="304800" cy="228600"/>
        </p:xfrm>
        <a:graphic>
          <a:graphicData uri="http://schemas.openxmlformats.org/presentationml/2006/ole">
            <mc:AlternateContent xmlns:mc="http://schemas.openxmlformats.org/markup-compatibility/2006">
              <mc:Choice xmlns:v="urn:schemas-microsoft-com:vml" Requires="v">
                <p:oleObj spid="_x0000_s13363" name="Equation" r:id="rId7" imgW="330120" imgH="317160" progId="Equation.3">
                  <p:embed/>
                </p:oleObj>
              </mc:Choice>
              <mc:Fallback>
                <p:oleObj name="Equation" r:id="rId7" imgW="330120" imgH="31716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250" y="328613"/>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5066" name="Line 26"/>
          <p:cNvSpPr>
            <a:spLocks noChangeShapeType="1"/>
          </p:cNvSpPr>
          <p:nvPr/>
        </p:nvSpPr>
        <p:spPr bwMode="auto">
          <a:xfrm>
            <a:off x="5494338" y="522288"/>
            <a:ext cx="0" cy="97790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 name="Group 27"/>
          <p:cNvGrpSpPr>
            <a:grpSpLocks/>
          </p:cNvGrpSpPr>
          <p:nvPr/>
        </p:nvGrpSpPr>
        <p:grpSpPr bwMode="auto">
          <a:xfrm>
            <a:off x="5494338" y="234950"/>
            <a:ext cx="1208087" cy="522288"/>
            <a:chOff x="3477" y="2200"/>
            <a:chExt cx="761" cy="329"/>
          </a:xfrm>
        </p:grpSpPr>
        <p:sp>
          <p:nvSpPr>
            <p:cNvPr id="13351" name="Line 28"/>
            <p:cNvSpPr>
              <a:spLocks noChangeShapeType="1"/>
            </p:cNvSpPr>
            <p:nvPr/>
          </p:nvSpPr>
          <p:spPr bwMode="auto">
            <a:xfrm>
              <a:off x="3477" y="2529"/>
              <a:ext cx="761" cy="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2" name="Text Box 29"/>
            <p:cNvSpPr txBox="1">
              <a:spLocks noChangeArrowheads="1"/>
            </p:cNvSpPr>
            <p:nvPr/>
          </p:nvSpPr>
          <p:spPr bwMode="auto">
            <a:xfrm>
              <a:off x="3620" y="220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l</a:t>
              </a:r>
            </a:p>
          </p:txBody>
        </p:sp>
      </p:grpSp>
      <p:sp>
        <p:nvSpPr>
          <p:cNvPr id="2135070" name="Line 30"/>
          <p:cNvSpPr>
            <a:spLocks noChangeShapeType="1"/>
          </p:cNvSpPr>
          <p:nvPr/>
        </p:nvSpPr>
        <p:spPr bwMode="auto">
          <a:xfrm>
            <a:off x="5565775" y="1647825"/>
            <a:ext cx="827088"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35071" name="Object 31"/>
          <p:cNvGraphicFramePr>
            <a:graphicFrameLocks/>
          </p:cNvGraphicFramePr>
          <p:nvPr/>
        </p:nvGraphicFramePr>
        <p:xfrm>
          <a:off x="6375400" y="1719263"/>
          <a:ext cx="431800" cy="355600"/>
        </p:xfrm>
        <a:graphic>
          <a:graphicData uri="http://schemas.openxmlformats.org/presentationml/2006/ole">
            <mc:AlternateContent xmlns:mc="http://schemas.openxmlformats.org/markup-compatibility/2006">
              <mc:Choice xmlns:v="urn:schemas-microsoft-com:vml" Requires="v">
                <p:oleObj spid="_x0000_s13364" name="Equation" r:id="rId9" imgW="431640" imgH="355320" progId="Equation.3">
                  <p:embed/>
                </p:oleObj>
              </mc:Choice>
              <mc:Fallback>
                <p:oleObj name="Equation" r:id="rId9" imgW="431640" imgH="35532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5400" y="1719263"/>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32"/>
          <p:cNvGrpSpPr>
            <a:grpSpLocks/>
          </p:cNvGrpSpPr>
          <p:nvPr/>
        </p:nvGrpSpPr>
        <p:grpSpPr bwMode="auto">
          <a:xfrm>
            <a:off x="5565775" y="1068388"/>
            <a:ext cx="1136650" cy="560387"/>
            <a:chOff x="3522" y="2758"/>
            <a:chExt cx="716" cy="353"/>
          </a:xfrm>
        </p:grpSpPr>
        <p:sp>
          <p:nvSpPr>
            <p:cNvPr id="13350" name="Line 33"/>
            <p:cNvSpPr>
              <a:spLocks noChangeShapeType="1"/>
            </p:cNvSpPr>
            <p:nvPr/>
          </p:nvSpPr>
          <p:spPr bwMode="auto">
            <a:xfrm flipV="1">
              <a:off x="3522" y="2758"/>
              <a:ext cx="716" cy="353"/>
            </a:xfrm>
            <a:prstGeom prst="line">
              <a:avLst/>
            </a:prstGeom>
            <a:noFill/>
            <a:ln w="38100">
              <a:solidFill>
                <a:srgbClr val="FFFF6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328" name="Object 34"/>
            <p:cNvGraphicFramePr>
              <a:graphicFrameLocks noChangeAspect="1"/>
            </p:cNvGraphicFramePr>
            <p:nvPr/>
          </p:nvGraphicFramePr>
          <p:xfrm>
            <a:off x="3600" y="2762"/>
            <a:ext cx="194" cy="240"/>
          </p:xfrm>
          <a:graphic>
            <a:graphicData uri="http://schemas.openxmlformats.org/presentationml/2006/ole">
              <mc:AlternateContent xmlns:mc="http://schemas.openxmlformats.org/markup-compatibility/2006">
                <mc:Choice xmlns:v="urn:schemas-microsoft-com:vml" Requires="v">
                  <p:oleObj spid="_x0000_s13365" name="Equation" r:id="rId11" imgW="215640" imgH="266400" progId="Equation.3">
                    <p:embed/>
                  </p:oleObj>
                </mc:Choice>
                <mc:Fallback>
                  <p:oleObj name="Equation" r:id="rId11" imgW="215640" imgH="26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76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35075" name="Object 35"/>
          <p:cNvGraphicFramePr>
            <a:graphicFrameLocks/>
          </p:cNvGraphicFramePr>
          <p:nvPr/>
        </p:nvGraphicFramePr>
        <p:xfrm>
          <a:off x="1187450" y="2754313"/>
          <a:ext cx="4746625" cy="954087"/>
        </p:xfrm>
        <a:graphic>
          <a:graphicData uri="http://schemas.openxmlformats.org/presentationml/2006/ole">
            <mc:AlternateContent xmlns:mc="http://schemas.openxmlformats.org/markup-compatibility/2006">
              <mc:Choice xmlns:v="urn:schemas-microsoft-com:vml" Requires="v">
                <p:oleObj spid="_x0000_s13366" name="Equation" r:id="rId13" imgW="4749480" imgH="952200" progId="Equation.3">
                  <p:embed/>
                </p:oleObj>
              </mc:Choice>
              <mc:Fallback>
                <p:oleObj name="Equation" r:id="rId13" imgW="4749480" imgH="95220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2754313"/>
                        <a:ext cx="4746625"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76" name="Object 36"/>
          <p:cNvGraphicFramePr>
            <a:graphicFrameLocks noChangeAspect="1"/>
          </p:cNvGraphicFramePr>
          <p:nvPr/>
        </p:nvGraphicFramePr>
        <p:xfrm>
          <a:off x="1547813" y="3979863"/>
          <a:ext cx="1439862" cy="427037"/>
        </p:xfrm>
        <a:graphic>
          <a:graphicData uri="http://schemas.openxmlformats.org/presentationml/2006/ole">
            <mc:AlternateContent xmlns:mc="http://schemas.openxmlformats.org/markup-compatibility/2006">
              <mc:Choice xmlns:v="urn:schemas-microsoft-com:vml" Requires="v">
                <p:oleObj spid="_x0000_s13367" name="公式" r:id="rId15" imgW="685800" imgH="203040" progId="Equation.3">
                  <p:embed/>
                </p:oleObj>
              </mc:Choice>
              <mc:Fallback>
                <p:oleObj name="公式" r:id="rId15" imgW="68580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3979863"/>
                        <a:ext cx="1439862" cy="427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77" name="Object 37"/>
          <p:cNvGraphicFramePr>
            <a:graphicFrameLocks noChangeAspect="1"/>
          </p:cNvGraphicFramePr>
          <p:nvPr/>
        </p:nvGraphicFramePr>
        <p:xfrm>
          <a:off x="1547813" y="4532313"/>
          <a:ext cx="2638425" cy="479425"/>
        </p:xfrm>
        <a:graphic>
          <a:graphicData uri="http://schemas.openxmlformats.org/presentationml/2006/ole">
            <mc:AlternateContent xmlns:mc="http://schemas.openxmlformats.org/markup-compatibility/2006">
              <mc:Choice xmlns:v="urn:schemas-microsoft-com:vml" Requires="v">
                <p:oleObj spid="_x0000_s13368" name="公式" r:id="rId17" imgW="1257120" imgH="228600" progId="Equation.3">
                  <p:embed/>
                </p:oleObj>
              </mc:Choice>
              <mc:Fallback>
                <p:oleObj name="公式" r:id="rId17" imgW="125712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47813" y="4532313"/>
                        <a:ext cx="26384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5078" name="AutoShape 38"/>
          <p:cNvSpPr>
            <a:spLocks/>
          </p:cNvSpPr>
          <p:nvPr/>
        </p:nvSpPr>
        <p:spPr bwMode="auto">
          <a:xfrm>
            <a:off x="1251248" y="4077072"/>
            <a:ext cx="152400" cy="711200"/>
          </a:xfrm>
          <a:prstGeom prst="leftBrace">
            <a:avLst>
              <a:gd name="adj1" fmla="val 38889"/>
              <a:gd name="adj2" fmla="val 50000"/>
            </a:avLst>
          </a:pr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35079" name="Object 39"/>
          <p:cNvGraphicFramePr>
            <a:graphicFrameLocks/>
          </p:cNvGraphicFramePr>
          <p:nvPr/>
        </p:nvGraphicFramePr>
        <p:xfrm>
          <a:off x="901700" y="4922838"/>
          <a:ext cx="2908300" cy="823912"/>
        </p:xfrm>
        <a:graphic>
          <a:graphicData uri="http://schemas.openxmlformats.org/presentationml/2006/ole">
            <mc:AlternateContent xmlns:mc="http://schemas.openxmlformats.org/markup-compatibility/2006">
              <mc:Choice xmlns:v="urn:schemas-microsoft-com:vml" Requires="v">
                <p:oleObj spid="_x0000_s13369" name="Equation" r:id="rId19" imgW="2908080" imgH="825480" progId="Equation.3">
                  <p:embed/>
                </p:oleObj>
              </mc:Choice>
              <mc:Fallback>
                <p:oleObj name="Equation" r:id="rId19" imgW="2908080" imgH="82548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1700" y="4922838"/>
                        <a:ext cx="290830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35080" name="Line 40"/>
          <p:cNvSpPr>
            <a:spLocks noChangeShapeType="1"/>
          </p:cNvSpPr>
          <p:nvPr/>
        </p:nvSpPr>
        <p:spPr bwMode="auto">
          <a:xfrm flipV="1">
            <a:off x="5556250" y="998538"/>
            <a:ext cx="2773363" cy="628650"/>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35081" name="Object 41"/>
          <p:cNvGraphicFramePr>
            <a:graphicFrameLocks noChangeAspect="1"/>
          </p:cNvGraphicFramePr>
          <p:nvPr/>
        </p:nvGraphicFramePr>
        <p:xfrm>
          <a:off x="6034088" y="1300163"/>
          <a:ext cx="303212" cy="358775"/>
        </p:xfrm>
        <a:graphic>
          <a:graphicData uri="http://schemas.openxmlformats.org/presentationml/2006/ole">
            <mc:AlternateContent xmlns:mc="http://schemas.openxmlformats.org/markup-compatibility/2006">
              <mc:Choice xmlns:v="urn:schemas-microsoft-com:vml" Requires="v">
                <p:oleObj spid="_x0000_s13370" name="Equation" r:id="rId21" imgW="152280" imgH="203040" progId="Equation.3">
                  <p:embed/>
                </p:oleObj>
              </mc:Choice>
              <mc:Fallback>
                <p:oleObj name="Equation" r:id="rId21" imgW="1522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34088" y="1300163"/>
                        <a:ext cx="303212"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5082" name="Object 42"/>
          <p:cNvGraphicFramePr>
            <a:graphicFrameLocks noChangeAspect="1"/>
          </p:cNvGraphicFramePr>
          <p:nvPr/>
        </p:nvGraphicFramePr>
        <p:xfrm>
          <a:off x="6669088" y="1300163"/>
          <a:ext cx="269875" cy="306387"/>
        </p:xfrm>
        <a:graphic>
          <a:graphicData uri="http://schemas.openxmlformats.org/presentationml/2006/ole">
            <mc:AlternateContent xmlns:mc="http://schemas.openxmlformats.org/markup-compatibility/2006">
              <mc:Choice xmlns:v="urn:schemas-microsoft-com:vml" Requires="v">
                <p:oleObj spid="_x0000_s13371" name="Equation" r:id="rId23" imgW="190440" imgH="215640" progId="Equation.3">
                  <p:embed/>
                </p:oleObj>
              </mc:Choice>
              <mc:Fallback>
                <p:oleObj name="Equation" r:id="rId23" imgW="19044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69088" y="1300163"/>
                        <a:ext cx="269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5083" name="Line 43"/>
          <p:cNvSpPr>
            <a:spLocks noChangeShapeType="1"/>
          </p:cNvSpPr>
          <p:nvPr/>
        </p:nvSpPr>
        <p:spPr bwMode="auto">
          <a:xfrm flipH="1" flipV="1">
            <a:off x="4414838" y="1093788"/>
            <a:ext cx="992187" cy="50482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35084" name="Object 44"/>
          <p:cNvGraphicFramePr>
            <a:graphicFrameLocks noChangeAspect="1"/>
          </p:cNvGraphicFramePr>
          <p:nvPr/>
        </p:nvGraphicFramePr>
        <p:xfrm>
          <a:off x="5224463" y="1081088"/>
          <a:ext cx="287337" cy="323850"/>
        </p:xfrm>
        <a:graphic>
          <a:graphicData uri="http://schemas.openxmlformats.org/presentationml/2006/ole">
            <mc:AlternateContent xmlns:mc="http://schemas.openxmlformats.org/markup-compatibility/2006">
              <mc:Choice xmlns:v="urn:schemas-microsoft-com:vml" Requires="v">
                <p:oleObj spid="_x0000_s13372" name="Equation" r:id="rId25" imgW="190440" imgH="215640" progId="Equation.3">
                  <p:embed/>
                </p:oleObj>
              </mc:Choice>
              <mc:Fallback>
                <p:oleObj name="Equation" r:id="rId25" imgW="19044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24463" y="1081088"/>
                        <a:ext cx="287337"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35085" name="Object 45"/>
          <p:cNvGraphicFramePr>
            <a:graphicFrameLocks/>
          </p:cNvGraphicFramePr>
          <p:nvPr/>
        </p:nvGraphicFramePr>
        <p:xfrm>
          <a:off x="973138" y="5748338"/>
          <a:ext cx="3289300" cy="823912"/>
        </p:xfrm>
        <a:graphic>
          <a:graphicData uri="http://schemas.openxmlformats.org/presentationml/2006/ole">
            <mc:AlternateContent xmlns:mc="http://schemas.openxmlformats.org/markup-compatibility/2006">
              <mc:Choice xmlns:v="urn:schemas-microsoft-com:vml" Requires="v">
                <p:oleObj spid="_x0000_s13373" name="公式" r:id="rId27" imgW="3288960" imgH="825480" progId="Equation.3">
                  <p:embed/>
                </p:oleObj>
              </mc:Choice>
              <mc:Fallback>
                <p:oleObj name="公式" r:id="rId27" imgW="3288960" imgH="82548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73138" y="5748338"/>
                        <a:ext cx="3289300" cy="823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86" name="Object 46"/>
          <p:cNvGraphicFramePr>
            <a:graphicFrameLocks/>
          </p:cNvGraphicFramePr>
          <p:nvPr/>
        </p:nvGraphicFramePr>
        <p:xfrm>
          <a:off x="4395788" y="5748338"/>
          <a:ext cx="3300412" cy="823912"/>
        </p:xfrm>
        <a:graphic>
          <a:graphicData uri="http://schemas.openxmlformats.org/presentationml/2006/ole">
            <mc:AlternateContent xmlns:mc="http://schemas.openxmlformats.org/markup-compatibility/2006">
              <mc:Choice xmlns:v="urn:schemas-microsoft-com:vml" Requires="v">
                <p:oleObj spid="_x0000_s13374" name="Equation" r:id="rId29" imgW="3301920" imgH="825480" progId="Equation.3">
                  <p:embed/>
                </p:oleObj>
              </mc:Choice>
              <mc:Fallback>
                <p:oleObj name="Equation" r:id="rId29" imgW="3301920" imgH="82548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95788" y="5748338"/>
                        <a:ext cx="33004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35087" name="AutoShape 47"/>
          <p:cNvSpPr>
            <a:spLocks noChangeArrowheads="1"/>
          </p:cNvSpPr>
          <p:nvPr/>
        </p:nvSpPr>
        <p:spPr bwMode="auto">
          <a:xfrm flipV="1">
            <a:off x="539750" y="3068638"/>
            <a:ext cx="503238" cy="1439862"/>
          </a:xfrm>
          <a:prstGeom prst="curvedRightArrow">
            <a:avLst>
              <a:gd name="adj1" fmla="val 57224"/>
              <a:gd name="adj2" fmla="val 114448"/>
              <a:gd name="adj3" fmla="val 33333"/>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35088" name="Arc 48"/>
          <p:cNvSpPr>
            <a:spLocks/>
          </p:cNvSpPr>
          <p:nvPr/>
        </p:nvSpPr>
        <p:spPr bwMode="auto">
          <a:xfrm>
            <a:off x="6189663" y="1420813"/>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35089" name="Arc 49"/>
          <p:cNvSpPr>
            <a:spLocks/>
          </p:cNvSpPr>
          <p:nvPr/>
        </p:nvSpPr>
        <p:spPr bwMode="auto">
          <a:xfrm rot="-2894382">
            <a:off x="5439569" y="1383506"/>
            <a:ext cx="266700" cy="376238"/>
          </a:xfrm>
          <a:custGeom>
            <a:avLst/>
            <a:gdLst>
              <a:gd name="T0" fmla="*/ 2147483647 w 21600"/>
              <a:gd name="T1" fmla="*/ 0 h 28344"/>
              <a:gd name="T2" fmla="*/ 2147483647 w 21600"/>
              <a:gd name="T3" fmla="*/ 2147483647 h 28344"/>
              <a:gd name="T4" fmla="*/ 0 w 21600"/>
              <a:gd name="T5" fmla="*/ 2147483647 h 28344"/>
              <a:gd name="T6" fmla="*/ 0 60000 65536"/>
              <a:gd name="T7" fmla="*/ 0 60000 65536"/>
              <a:gd name="T8" fmla="*/ 0 60000 65536"/>
              <a:gd name="T9" fmla="*/ 0 w 21600"/>
              <a:gd name="T10" fmla="*/ 0 h 28344"/>
              <a:gd name="T11" fmla="*/ 21600 w 21600"/>
              <a:gd name="T12" fmla="*/ 28344 h 28344"/>
            </a:gdLst>
            <a:ahLst/>
            <a:cxnLst>
              <a:cxn ang="T6">
                <a:pos x="T0" y="T1"/>
              </a:cxn>
              <a:cxn ang="T7">
                <a:pos x="T2" y="T3"/>
              </a:cxn>
              <a:cxn ang="T8">
                <a:pos x="T4" y="T5"/>
              </a:cxn>
            </a:cxnLst>
            <a:rect l="T9" t="T10" r="T11" b="T12"/>
            <a:pathLst>
              <a:path w="21600" h="28344" fill="none" extrusionOk="0">
                <a:moveTo>
                  <a:pt x="266" y="-1"/>
                </a:moveTo>
                <a:cubicBezTo>
                  <a:pt x="12090" y="145"/>
                  <a:pt x="21600" y="9772"/>
                  <a:pt x="21600" y="21598"/>
                </a:cubicBezTo>
                <a:cubicBezTo>
                  <a:pt x="21600" y="23889"/>
                  <a:pt x="21235" y="26167"/>
                  <a:pt x="20519" y="28344"/>
                </a:cubicBezTo>
              </a:path>
              <a:path w="21600" h="28344" stroke="0" extrusionOk="0">
                <a:moveTo>
                  <a:pt x="266" y="-1"/>
                </a:moveTo>
                <a:cubicBezTo>
                  <a:pt x="12090" y="145"/>
                  <a:pt x="21600" y="9772"/>
                  <a:pt x="21600" y="21598"/>
                </a:cubicBezTo>
                <a:cubicBezTo>
                  <a:pt x="21600" y="23889"/>
                  <a:pt x="21235" y="26167"/>
                  <a:pt x="20519" y="28344"/>
                </a:cubicBezTo>
                <a:lnTo>
                  <a:pt x="0" y="21598"/>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35090" name="Arc 50"/>
          <p:cNvSpPr>
            <a:spLocks/>
          </p:cNvSpPr>
          <p:nvPr/>
        </p:nvSpPr>
        <p:spPr bwMode="auto">
          <a:xfrm rot="-511846">
            <a:off x="5689600" y="1463675"/>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135091" name="Object 51"/>
          <p:cNvGraphicFramePr>
            <a:graphicFrameLocks noChangeAspect="1"/>
          </p:cNvGraphicFramePr>
          <p:nvPr/>
        </p:nvGraphicFramePr>
        <p:xfrm>
          <a:off x="3109913" y="3748088"/>
          <a:ext cx="2379662" cy="879475"/>
        </p:xfrm>
        <a:graphic>
          <a:graphicData uri="http://schemas.openxmlformats.org/presentationml/2006/ole">
            <mc:AlternateContent xmlns:mc="http://schemas.openxmlformats.org/markup-compatibility/2006">
              <mc:Choice xmlns:v="urn:schemas-microsoft-com:vml" Requires="v">
                <p:oleObj spid="_x0000_s13375" name="公式" r:id="rId31" imgW="1130040" imgH="419040" progId="Equation.3">
                  <p:embed/>
                </p:oleObj>
              </mc:Choice>
              <mc:Fallback>
                <p:oleObj name="公式" r:id="rId31" imgW="1130040" imgH="4190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09913" y="3748088"/>
                        <a:ext cx="2379662"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5092" name="Object 52"/>
          <p:cNvGraphicFramePr>
            <a:graphicFrameLocks noChangeAspect="1"/>
          </p:cNvGraphicFramePr>
          <p:nvPr/>
        </p:nvGraphicFramePr>
        <p:xfrm>
          <a:off x="5651500" y="3979863"/>
          <a:ext cx="3116263" cy="936625"/>
        </p:xfrm>
        <a:graphic>
          <a:graphicData uri="http://schemas.openxmlformats.org/presentationml/2006/ole">
            <mc:AlternateContent xmlns:mc="http://schemas.openxmlformats.org/markup-compatibility/2006">
              <mc:Choice xmlns:v="urn:schemas-microsoft-com:vml" Requires="v">
                <p:oleObj spid="_x0000_s13376" name="公式" r:id="rId33" imgW="1485720" imgH="444240" progId="Equation.3">
                  <p:embed/>
                </p:oleObj>
              </mc:Choice>
              <mc:Fallback>
                <p:oleObj name="公式" r:id="rId33" imgW="1485720" imgH="4442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651500" y="3979863"/>
                        <a:ext cx="3116263"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14"/>
          <p:cNvGraphicFramePr>
            <a:graphicFrameLocks noChangeAspect="1"/>
          </p:cNvGraphicFramePr>
          <p:nvPr/>
        </p:nvGraphicFramePr>
        <p:xfrm>
          <a:off x="6591300" y="2652713"/>
          <a:ext cx="2235200" cy="889000"/>
        </p:xfrm>
        <a:graphic>
          <a:graphicData uri="http://schemas.openxmlformats.org/presentationml/2006/ole">
            <mc:AlternateContent xmlns:mc="http://schemas.openxmlformats.org/markup-compatibility/2006">
              <mc:Choice xmlns:v="urn:schemas-microsoft-com:vml" Requires="v">
                <p:oleObj spid="_x0000_s13377" name="公式" r:id="rId35" imgW="1117440" imgH="444240" progId="Equation.3">
                  <p:embed/>
                </p:oleObj>
              </mc:Choice>
              <mc:Fallback>
                <p:oleObj name="公式" r:id="rId35" imgW="1117440" imgH="4442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91300" y="2652713"/>
                        <a:ext cx="2235200" cy="889000"/>
                      </a:xfrm>
                      <a:prstGeom prst="rect">
                        <a:avLst/>
                      </a:prstGeom>
                      <a:solidFill>
                        <a:srgbClr val="333333"/>
                      </a:solidFill>
                      <a:ln w="9525">
                        <a:solidFill>
                          <a:schemeClr val="folHlink"/>
                        </a:solidFill>
                        <a:miter lim="800000"/>
                        <a:headEnd/>
                        <a:tailEnd/>
                      </a:ln>
                    </p:spPr>
                  </p:pic>
                </p:oleObj>
              </mc:Fallback>
            </mc:AlternateContent>
          </a:graphicData>
        </a:graphic>
      </p:graphicFrame>
    </p:spTree>
    <p:extLst>
      <p:ext uri="{BB962C8B-B14F-4D97-AF65-F5344CB8AC3E}">
        <p14:creationId xmlns:p14="http://schemas.microsoft.com/office/powerpoint/2010/main" val="30922301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35042"/>
                                        </p:tgtEl>
                                        <p:attrNameLst>
                                          <p:attrName>style.visibility</p:attrName>
                                        </p:attrNameLst>
                                      </p:cBhvr>
                                      <p:to>
                                        <p:strVal val="visible"/>
                                      </p:to>
                                    </p:set>
                                    <p:animEffect transition="in" filter="wipe(left)">
                                      <p:cBhvr>
                                        <p:cTn id="7" dur="500"/>
                                        <p:tgtEl>
                                          <p:spTgt spid="2135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35043"/>
                                        </p:tgtEl>
                                        <p:attrNameLst>
                                          <p:attrName>style.visibility</p:attrName>
                                        </p:attrNameLst>
                                      </p:cBhvr>
                                      <p:to>
                                        <p:strVal val="visible"/>
                                      </p:to>
                                    </p:set>
                                    <p:animEffect transition="in" filter="wipe(left)">
                                      <p:cBhvr>
                                        <p:cTn id="12" dur="500"/>
                                        <p:tgtEl>
                                          <p:spTgt spid="21350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135044"/>
                                        </p:tgtEl>
                                        <p:attrNameLst>
                                          <p:attrName>style.visibility</p:attrName>
                                        </p:attrNameLst>
                                      </p:cBhvr>
                                      <p:to>
                                        <p:strVal val="visible"/>
                                      </p:to>
                                    </p:set>
                                    <p:animEffect transition="in" filter="wipe(down)">
                                      <p:cBhvr>
                                        <p:cTn id="17" dur="500"/>
                                        <p:tgtEl>
                                          <p:spTgt spid="2135044"/>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135045"/>
                                        </p:tgtEl>
                                        <p:attrNameLst>
                                          <p:attrName>style.visibility</p:attrName>
                                        </p:attrNameLst>
                                      </p:cBhvr>
                                      <p:to>
                                        <p:strVal val="visible"/>
                                      </p:to>
                                    </p:set>
                                    <p:animEffect transition="in" filter="wipe(up)">
                                      <p:cBhvr>
                                        <p:cTn id="21" dur="500"/>
                                        <p:tgtEl>
                                          <p:spTgt spid="2135045"/>
                                        </p:tgtEl>
                                      </p:cBhvr>
                                    </p:animEffec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499"/>
                                          </p:stCondLst>
                                        </p:cTn>
                                        <p:tgtEl>
                                          <p:spTgt spid="213504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135060"/>
                                        </p:tgtEl>
                                        <p:attrNameLst>
                                          <p:attrName>style.visibility</p:attrName>
                                        </p:attrNameLst>
                                      </p:cBhvr>
                                      <p:to>
                                        <p:strVal val="visible"/>
                                      </p:to>
                                    </p:set>
                                    <p:animEffect transition="in" filter="wipe(left)">
                                      <p:cBhvr>
                                        <p:cTn id="29" dur="500"/>
                                        <p:tgtEl>
                                          <p:spTgt spid="213506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32"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ox(out)">
                                      <p:cBhvr>
                                        <p:cTn id="34" dur="500"/>
                                        <p:tgtEl>
                                          <p:spTgt spid="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499"/>
                                          </p:stCondLst>
                                        </p:cTn>
                                        <p:tgtEl>
                                          <p:spTgt spid="6"/>
                                        </p:tgtEl>
                                        <p:attrNameLst>
                                          <p:attrName>style.visibility</p:attrName>
                                        </p:attrNameLst>
                                      </p:cBhvr>
                                      <p:to>
                                        <p:strVal val="visible"/>
                                      </p:to>
                                    </p:set>
                                  </p:childTnLst>
                                </p:cTn>
                              </p:par>
                            </p:childTnLst>
                          </p:cTn>
                        </p:par>
                        <p:par>
                          <p:cTn id="48" fill="hold" nodeType="afterGroup">
                            <p:stCondLst>
                              <p:cond delay="500"/>
                            </p:stCondLst>
                            <p:childTnLst>
                              <p:par>
                                <p:cTn id="49" presetID="1" presetClass="entr" presetSubtype="0" fill="hold" nodeType="afterEffect">
                                  <p:stCondLst>
                                    <p:cond delay="0"/>
                                  </p:stCondLst>
                                  <p:childTnLst>
                                    <p:set>
                                      <p:cBhvr>
                                        <p:cTn id="50" dur="1" fill="hold">
                                          <p:stCondLst>
                                            <p:cond delay="499"/>
                                          </p:stCondLst>
                                        </p:cTn>
                                        <p:tgtEl>
                                          <p:spTgt spid="213506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135054"/>
                                        </p:tgtEl>
                                        <p:attrNameLst>
                                          <p:attrName>style.visibility</p:attrName>
                                        </p:attrNameLst>
                                      </p:cBhvr>
                                      <p:to>
                                        <p:strVal val="visible"/>
                                      </p:to>
                                    </p:set>
                                    <p:animEffect transition="in" filter="wipe(left)">
                                      <p:cBhvr>
                                        <p:cTn id="55" dur="500"/>
                                        <p:tgtEl>
                                          <p:spTgt spid="213505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1"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up)">
                                      <p:cBhvr>
                                        <p:cTn id="60" dur="500"/>
                                        <p:tgtEl>
                                          <p:spTgt spid="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135066"/>
                                        </p:tgtEl>
                                        <p:attrNameLst>
                                          <p:attrName>style.visibility</p:attrName>
                                        </p:attrNameLst>
                                      </p:cBhvr>
                                      <p:to>
                                        <p:strVal val="visible"/>
                                      </p:to>
                                    </p:set>
                                    <p:animEffect transition="in" filter="wipe(down)">
                                      <p:cBhvr>
                                        <p:cTn id="65" dur="500"/>
                                        <p:tgtEl>
                                          <p:spTgt spid="2135066"/>
                                        </p:tgtEl>
                                      </p:cBhvr>
                                    </p:animEffect>
                                  </p:childTnLst>
                                </p:cTn>
                              </p:par>
                            </p:childTnLst>
                          </p:cTn>
                        </p:par>
                        <p:par>
                          <p:cTn id="66" fill="hold" nodeType="afterGroup">
                            <p:stCondLst>
                              <p:cond delay="500"/>
                            </p:stCondLst>
                            <p:childTnLst>
                              <p:par>
                                <p:cTn id="67" presetID="22" presetClass="entr" presetSubtype="8"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left)">
                                      <p:cBhvr>
                                        <p:cTn id="69" dur="500"/>
                                        <p:tgtEl>
                                          <p:spTgt spid="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135070"/>
                                        </p:tgtEl>
                                        <p:attrNameLst>
                                          <p:attrName>style.visibility</p:attrName>
                                        </p:attrNameLst>
                                      </p:cBhvr>
                                      <p:to>
                                        <p:strVal val="visible"/>
                                      </p:to>
                                    </p:set>
                                    <p:animEffect transition="in" filter="wipe(left)">
                                      <p:cBhvr>
                                        <p:cTn id="74" dur="500"/>
                                        <p:tgtEl>
                                          <p:spTgt spid="2135070"/>
                                        </p:tgtEl>
                                      </p:cBhvr>
                                    </p:animEffect>
                                  </p:childTnLst>
                                </p:cTn>
                              </p:par>
                            </p:childTnLst>
                          </p:cTn>
                        </p:par>
                        <p:par>
                          <p:cTn id="75" fill="hold" nodeType="afterGroup">
                            <p:stCondLst>
                              <p:cond delay="500"/>
                            </p:stCondLst>
                            <p:childTnLst>
                              <p:par>
                                <p:cTn id="76" presetID="1" presetClass="entr" presetSubtype="0" fill="hold" nodeType="afterEffect">
                                  <p:stCondLst>
                                    <p:cond delay="0"/>
                                  </p:stCondLst>
                                  <p:childTnLst>
                                    <p:set>
                                      <p:cBhvr>
                                        <p:cTn id="77" dur="1" fill="hold">
                                          <p:stCondLst>
                                            <p:cond delay="499"/>
                                          </p:stCondLst>
                                        </p:cTn>
                                        <p:tgtEl>
                                          <p:spTgt spid="2135071"/>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135075"/>
                                        </p:tgtEl>
                                        <p:attrNameLst>
                                          <p:attrName>style.visibility</p:attrName>
                                        </p:attrNameLst>
                                      </p:cBhvr>
                                      <p:to>
                                        <p:strVal val="visible"/>
                                      </p:to>
                                    </p:set>
                                    <p:animEffect transition="in" filter="wipe(left)">
                                      <p:cBhvr>
                                        <p:cTn id="87" dur="500"/>
                                        <p:tgtEl>
                                          <p:spTgt spid="2135075"/>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135090"/>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213508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135076"/>
                                        </p:tgtEl>
                                        <p:attrNameLst>
                                          <p:attrName>style.visibility</p:attrName>
                                        </p:attrNameLst>
                                      </p:cBhvr>
                                      <p:to>
                                        <p:strVal val="visible"/>
                                      </p:to>
                                    </p:set>
                                    <p:animEffect transition="in" filter="wipe(left)">
                                      <p:cBhvr>
                                        <p:cTn id="98" dur="500"/>
                                        <p:tgtEl>
                                          <p:spTgt spid="213507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2135091"/>
                                        </p:tgtEl>
                                        <p:attrNameLst>
                                          <p:attrName>style.visibility</p:attrName>
                                        </p:attrNameLst>
                                      </p:cBhvr>
                                      <p:to>
                                        <p:strVal val="visible"/>
                                      </p:to>
                                    </p:set>
                                    <p:animEffect transition="in" filter="wipe(left)">
                                      <p:cBhvr>
                                        <p:cTn id="103" dur="500"/>
                                        <p:tgtEl>
                                          <p:spTgt spid="213509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135077"/>
                                        </p:tgtEl>
                                        <p:attrNameLst>
                                          <p:attrName>style.visibility</p:attrName>
                                        </p:attrNameLst>
                                      </p:cBhvr>
                                      <p:to>
                                        <p:strVal val="visible"/>
                                      </p:to>
                                    </p:set>
                                    <p:animEffect transition="in" filter="wipe(left)">
                                      <p:cBhvr>
                                        <p:cTn id="108" dur="500"/>
                                        <p:tgtEl>
                                          <p:spTgt spid="213507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2135078"/>
                                        </p:tgtEl>
                                        <p:attrNameLst>
                                          <p:attrName>style.visibility</p:attrName>
                                        </p:attrNameLst>
                                      </p:cBhvr>
                                      <p:to>
                                        <p:strVal val="visible"/>
                                      </p:to>
                                    </p:set>
                                    <p:animEffect transition="in" filter="wipe(up)">
                                      <p:cBhvr>
                                        <p:cTn id="113" dur="500"/>
                                        <p:tgtEl>
                                          <p:spTgt spid="213507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135087"/>
                                        </p:tgtEl>
                                        <p:attrNameLst>
                                          <p:attrName>style.visibility</p:attrName>
                                        </p:attrNameLst>
                                      </p:cBhvr>
                                      <p:to>
                                        <p:strVal val="visible"/>
                                      </p:to>
                                    </p:set>
                                    <p:animEffect transition="in" filter="wipe(down)">
                                      <p:cBhvr>
                                        <p:cTn id="118" dur="500"/>
                                        <p:tgtEl>
                                          <p:spTgt spid="213508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135092"/>
                                        </p:tgtEl>
                                        <p:attrNameLst>
                                          <p:attrName>style.visibility</p:attrName>
                                        </p:attrNameLst>
                                      </p:cBhvr>
                                      <p:to>
                                        <p:strVal val="visible"/>
                                      </p:to>
                                    </p:set>
                                    <p:animEffect transition="in" filter="wipe(left)">
                                      <p:cBhvr>
                                        <p:cTn id="123" dur="500"/>
                                        <p:tgtEl>
                                          <p:spTgt spid="2135092"/>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135079"/>
                                        </p:tgtEl>
                                        <p:attrNameLst>
                                          <p:attrName>style.visibility</p:attrName>
                                        </p:attrNameLst>
                                      </p:cBhvr>
                                      <p:to>
                                        <p:strVal val="visible"/>
                                      </p:to>
                                    </p:set>
                                    <p:animEffect transition="in" filter="wipe(left)">
                                      <p:cBhvr>
                                        <p:cTn id="128" dur="500"/>
                                        <p:tgtEl>
                                          <p:spTgt spid="213507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2" fill="hold" grpId="0" nodeType="clickEffect">
                                  <p:stCondLst>
                                    <p:cond delay="0"/>
                                  </p:stCondLst>
                                  <p:childTnLst>
                                    <p:set>
                                      <p:cBhvr>
                                        <p:cTn id="132" dur="1" fill="hold">
                                          <p:stCondLst>
                                            <p:cond delay="0"/>
                                          </p:stCondLst>
                                        </p:cTn>
                                        <p:tgtEl>
                                          <p:spTgt spid="2135083"/>
                                        </p:tgtEl>
                                        <p:attrNameLst>
                                          <p:attrName>style.visibility</p:attrName>
                                        </p:attrNameLst>
                                      </p:cBhvr>
                                      <p:to>
                                        <p:strVal val="visible"/>
                                      </p:to>
                                    </p:set>
                                    <p:animEffect transition="in" filter="wipe(right)">
                                      <p:cBhvr>
                                        <p:cTn id="133" dur="500"/>
                                        <p:tgtEl>
                                          <p:spTgt spid="2135083"/>
                                        </p:tgtEl>
                                      </p:cBhvr>
                                    </p:animEffect>
                                  </p:childTnLst>
                                </p:cTn>
                              </p:par>
                              <p:par>
                                <p:cTn id="134" presetID="1" presetClass="entr" presetSubtype="0" fill="hold" grpId="0" nodeType="withEffect">
                                  <p:stCondLst>
                                    <p:cond delay="0"/>
                                  </p:stCondLst>
                                  <p:childTnLst>
                                    <p:set>
                                      <p:cBhvr>
                                        <p:cTn id="135" dur="1" fill="hold">
                                          <p:stCondLst>
                                            <p:cond delay="0"/>
                                          </p:stCondLst>
                                        </p:cTn>
                                        <p:tgtEl>
                                          <p:spTgt spid="2135089"/>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135084"/>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135080"/>
                                        </p:tgtEl>
                                        <p:attrNameLst>
                                          <p:attrName>style.visibility</p:attrName>
                                        </p:attrNameLst>
                                      </p:cBhvr>
                                      <p:to>
                                        <p:strVal val="visible"/>
                                      </p:to>
                                    </p:set>
                                    <p:animEffect transition="in" filter="wipe(left)">
                                      <p:cBhvr>
                                        <p:cTn id="142" dur="500"/>
                                        <p:tgtEl>
                                          <p:spTgt spid="2135080"/>
                                        </p:tgtEl>
                                      </p:cBhvr>
                                    </p:animEffect>
                                  </p:childTnLst>
                                </p:cTn>
                              </p:par>
                            </p:childTnLst>
                          </p:cTn>
                        </p:par>
                        <p:par>
                          <p:cTn id="143" fill="hold">
                            <p:stCondLst>
                              <p:cond delay="500"/>
                            </p:stCondLst>
                            <p:childTnLst>
                              <p:par>
                                <p:cTn id="144" presetID="1" presetClass="entr" presetSubtype="0" fill="hold" grpId="0" nodeType="afterEffect">
                                  <p:stCondLst>
                                    <p:cond delay="0"/>
                                  </p:stCondLst>
                                  <p:childTnLst>
                                    <p:set>
                                      <p:cBhvr>
                                        <p:cTn id="145" dur="1" fill="hold">
                                          <p:stCondLst>
                                            <p:cond delay="0"/>
                                          </p:stCondLst>
                                        </p:cTn>
                                        <p:tgtEl>
                                          <p:spTgt spid="2135088"/>
                                        </p:tgtEl>
                                        <p:attrNameLst>
                                          <p:attrName>style.visibility</p:attrName>
                                        </p:attrNameLst>
                                      </p:cBhvr>
                                      <p:to>
                                        <p:strVal val="visible"/>
                                      </p:to>
                                    </p:set>
                                  </p:childTnLst>
                                </p:cTn>
                              </p:par>
                            </p:childTnLst>
                          </p:cTn>
                        </p:par>
                        <p:par>
                          <p:cTn id="146" fill="hold">
                            <p:stCondLst>
                              <p:cond delay="500"/>
                            </p:stCondLst>
                            <p:childTnLst>
                              <p:par>
                                <p:cTn id="147" presetID="1" presetClass="entr" presetSubtype="0" fill="hold" nodeType="afterEffect">
                                  <p:stCondLst>
                                    <p:cond delay="0"/>
                                  </p:stCondLst>
                                  <p:childTnLst>
                                    <p:set>
                                      <p:cBhvr>
                                        <p:cTn id="148" dur="1" fill="hold">
                                          <p:stCondLst>
                                            <p:cond delay="499"/>
                                          </p:stCondLst>
                                        </p:cTn>
                                        <p:tgtEl>
                                          <p:spTgt spid="2135082"/>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2135085"/>
                                        </p:tgtEl>
                                        <p:attrNameLst>
                                          <p:attrName>style.visibility</p:attrName>
                                        </p:attrNameLst>
                                      </p:cBhvr>
                                      <p:to>
                                        <p:strVal val="visible"/>
                                      </p:to>
                                    </p:set>
                                    <p:animEffect transition="in" filter="wipe(left)">
                                      <p:cBhvr>
                                        <p:cTn id="153" dur="500"/>
                                        <p:tgtEl>
                                          <p:spTgt spid="2135085"/>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2135086"/>
                                        </p:tgtEl>
                                        <p:attrNameLst>
                                          <p:attrName>style.visibility</p:attrName>
                                        </p:attrNameLst>
                                      </p:cBhvr>
                                      <p:to>
                                        <p:strVal val="visible"/>
                                      </p:to>
                                    </p:set>
                                    <p:animEffect transition="in" filter="wipe(left)">
                                      <p:cBhvr>
                                        <p:cTn id="158" dur="500"/>
                                        <p:tgtEl>
                                          <p:spTgt spid="2135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042" grpId="0" autoUpdateAnimBg="0"/>
      <p:bldP spid="2135044" grpId="0" animBg="1"/>
      <p:bldP spid="2135045" grpId="0" animBg="1"/>
      <p:bldP spid="2135046" grpId="0" autoUpdateAnimBg="0"/>
      <p:bldP spid="2135060" grpId="0" autoUpdateAnimBg="0"/>
      <p:bldP spid="2135066" grpId="0" animBg="1"/>
      <p:bldP spid="2135070" grpId="0" animBg="1"/>
      <p:bldP spid="2135078" grpId="0" animBg="1"/>
      <p:bldP spid="2135080" grpId="0" animBg="1"/>
      <p:bldP spid="2135083" grpId="0" animBg="1"/>
      <p:bldP spid="2135087" grpId="0" animBg="1"/>
      <p:bldP spid="2135088" grpId="0" animBg="1"/>
      <p:bldP spid="2135089" grpId="0" animBg="1"/>
      <p:bldP spid="213509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75" name="Text Box 19"/>
          <p:cNvSpPr txBox="1">
            <a:spLocks noChangeArrowheads="1"/>
          </p:cNvSpPr>
          <p:nvPr/>
        </p:nvSpPr>
        <p:spPr bwMode="auto">
          <a:xfrm>
            <a:off x="250825" y="562570"/>
            <a:ext cx="8610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4400" b="1" dirty="0">
                <a:solidFill>
                  <a:srgbClr val="FFFF00"/>
                </a:solidFill>
                <a:effectLst>
                  <a:outerShdw blurRad="38100" dist="38100" dir="2700000" algn="tl">
                    <a:srgbClr val="000000"/>
                  </a:outerShdw>
                </a:effectLst>
                <a:latin typeface="+mn-lt"/>
                <a:ea typeface="+mn-ea"/>
              </a:rPr>
              <a:t>第</a:t>
            </a:r>
            <a:r>
              <a:rPr lang="en-US" altLang="zh-CN" sz="4400" b="1" dirty="0">
                <a:solidFill>
                  <a:srgbClr val="FFFF00"/>
                </a:solidFill>
                <a:effectLst>
                  <a:outerShdw blurRad="38100" dist="38100" dir="2700000" algn="tl">
                    <a:srgbClr val="000000"/>
                  </a:outerShdw>
                </a:effectLst>
                <a:latin typeface="+mn-lt"/>
                <a:ea typeface="+mn-ea"/>
              </a:rPr>
              <a:t>9</a:t>
            </a:r>
            <a:r>
              <a:rPr lang="zh-CN" altLang="en-US" sz="4400" b="1" dirty="0">
                <a:solidFill>
                  <a:srgbClr val="FFFF00"/>
                </a:solidFill>
                <a:effectLst>
                  <a:outerShdw blurRad="38100" dist="38100" dir="2700000" algn="tl">
                    <a:srgbClr val="000000"/>
                  </a:outerShdw>
                </a:effectLst>
                <a:latin typeface="+mn-lt"/>
                <a:ea typeface="+mn-ea"/>
              </a:rPr>
              <a:t>章 恒定磁场</a:t>
            </a:r>
          </a:p>
        </p:txBody>
      </p:sp>
      <p:pic>
        <p:nvPicPr>
          <p:cNvPr id="6147" name="Picture 20" descr="cx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499195"/>
            <a:ext cx="511175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Rectangle 21"/>
          <p:cNvSpPr>
            <a:spLocks noChangeArrowheads="1"/>
          </p:cNvSpPr>
          <p:nvPr/>
        </p:nvSpPr>
        <p:spPr bwMode="auto">
          <a:xfrm>
            <a:off x="1116013" y="4747220"/>
            <a:ext cx="7488237" cy="1562100"/>
          </a:xfrm>
          <a:prstGeom prst="rect">
            <a:avLst/>
          </a:prstGeom>
          <a:solidFill>
            <a:srgbClr val="33CCCC">
              <a:alpha val="10196"/>
            </a:srgbClr>
          </a:solidFill>
          <a:ln w="9525">
            <a:solidFill>
              <a:srgbClr val="808080">
                <a:alpha val="39999"/>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kumimoji="0" lang="en-US" altLang="zh-CN" b="1">
                <a:solidFill>
                  <a:srgbClr val="FFFFFF"/>
                </a:solidFill>
                <a:latin typeface="+mn-lt"/>
                <a:ea typeface="+mn-ea"/>
              </a:rPr>
              <a:t>    </a:t>
            </a:r>
            <a:r>
              <a:rPr kumimoji="0" lang="zh-CN" altLang="en-US" b="1">
                <a:solidFill>
                  <a:srgbClr val="FFFFFF"/>
                </a:solidFill>
                <a:latin typeface="+mn-lt"/>
                <a:ea typeface="+mn-ea"/>
              </a:rPr>
              <a:t>磁悬浮列车以电磁力将列车浮起，使列车在高速行驶中始终与轨道保持</a:t>
            </a:r>
            <a:r>
              <a:rPr kumimoji="0" lang="en-US" altLang="zh-CN" b="1">
                <a:solidFill>
                  <a:srgbClr val="FFFFFF"/>
                </a:solidFill>
                <a:latin typeface="+mn-lt"/>
                <a:ea typeface="+mn-ea"/>
              </a:rPr>
              <a:t>1</a:t>
            </a:r>
            <a:r>
              <a:rPr kumimoji="0" lang="zh-CN" altLang="en-US" b="1">
                <a:solidFill>
                  <a:srgbClr val="FFFFFF"/>
                </a:solidFill>
                <a:latin typeface="+mn-lt"/>
                <a:ea typeface="+mn-ea"/>
              </a:rPr>
              <a:t>厘米左右的距离，由于避免了与轨道的直接接触，行驶速度也大大提高，可达到</a:t>
            </a:r>
            <a:r>
              <a:rPr kumimoji="0" lang="en-US" altLang="zh-CN" b="1">
                <a:solidFill>
                  <a:srgbClr val="00FFFF"/>
                </a:solidFill>
                <a:latin typeface="+mn-lt"/>
                <a:ea typeface="+mn-ea"/>
              </a:rPr>
              <a:t>550km/h</a:t>
            </a:r>
            <a:r>
              <a:rPr kumimoji="0" lang="zh-CN" altLang="en-US" b="1">
                <a:solidFill>
                  <a:srgbClr val="FFFFFF"/>
                </a:solidFill>
                <a:latin typeface="+mn-lt"/>
                <a:ea typeface="+mn-ea"/>
              </a:rPr>
              <a:t>或更高。</a:t>
            </a:r>
          </a:p>
        </p:txBody>
      </p:sp>
    </p:spTree>
    <p:extLst>
      <p:ext uri="{BB962C8B-B14F-4D97-AF65-F5344CB8AC3E}">
        <p14:creationId xmlns:p14="http://schemas.microsoft.com/office/powerpoint/2010/main" val="3572182129"/>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6066" name="Text Box 2"/>
          <p:cNvSpPr txBox="1">
            <a:spLocks noChangeArrowheads="1"/>
          </p:cNvSpPr>
          <p:nvPr/>
        </p:nvSpPr>
        <p:spPr bwMode="auto">
          <a:xfrm>
            <a:off x="827088" y="1576388"/>
            <a:ext cx="34371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ea"/>
                <a:ea typeface="+mn-ea"/>
              </a:rPr>
              <a:t>(1) </a:t>
            </a:r>
            <a:r>
              <a:rPr kumimoji="1" lang="zh-CN" altLang="en-US" sz="2400" b="1">
                <a:solidFill>
                  <a:schemeClr val="bg1"/>
                </a:solidFill>
                <a:latin typeface="+mn-ea"/>
                <a:ea typeface="+mn-ea"/>
              </a:rPr>
              <a:t>无限长载流螺线管 </a:t>
            </a:r>
          </a:p>
        </p:txBody>
      </p:sp>
      <p:graphicFrame>
        <p:nvGraphicFramePr>
          <p:cNvPr id="2136067" name="Object 3"/>
          <p:cNvGraphicFramePr>
            <a:graphicFrameLocks/>
          </p:cNvGraphicFramePr>
          <p:nvPr>
            <p:extLst>
              <p:ext uri="{D42A27DB-BD31-4B8C-83A1-F6EECF244321}">
                <p14:modId xmlns:p14="http://schemas.microsoft.com/office/powerpoint/2010/main" val="1027648276"/>
              </p:ext>
            </p:extLst>
          </p:nvPr>
        </p:nvGraphicFramePr>
        <p:xfrm>
          <a:off x="4076700" y="1595438"/>
          <a:ext cx="1143000" cy="417512"/>
        </p:xfrm>
        <a:graphic>
          <a:graphicData uri="http://schemas.openxmlformats.org/presentationml/2006/ole">
            <mc:AlternateContent xmlns:mc="http://schemas.openxmlformats.org/markup-compatibility/2006">
              <mc:Choice xmlns:v="urn:schemas-microsoft-com:vml" Requires="v">
                <p:oleObj spid="_x0000_s14383" name="公式" r:id="rId3" imgW="1143000" imgH="419040" progId="Equation.3">
                  <p:embed/>
                </p:oleObj>
              </mc:Choice>
              <mc:Fallback>
                <p:oleObj name="公式" r:id="rId3" imgW="1143000" imgH="41904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700" y="1595438"/>
                        <a:ext cx="1143000"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36068" name="Object 4"/>
          <p:cNvGraphicFramePr>
            <a:graphicFrameLocks/>
          </p:cNvGraphicFramePr>
          <p:nvPr/>
        </p:nvGraphicFramePr>
        <p:xfrm>
          <a:off x="7362825" y="1603375"/>
          <a:ext cx="1306513" cy="430213"/>
        </p:xfrm>
        <a:graphic>
          <a:graphicData uri="http://schemas.openxmlformats.org/presentationml/2006/ole">
            <mc:AlternateContent xmlns:mc="http://schemas.openxmlformats.org/markup-compatibility/2006">
              <mc:Choice xmlns:v="urn:schemas-microsoft-com:vml" Requires="v">
                <p:oleObj spid="_x0000_s14384" name="Equation" r:id="rId5" imgW="1307880" imgH="431640" progId="Equation.3">
                  <p:embed/>
                </p:oleObj>
              </mc:Choice>
              <mc:Fallback>
                <p:oleObj name="Equation" r:id="rId5" imgW="1307880" imgH="4316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2825" y="1603375"/>
                        <a:ext cx="130651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2136069" name="Object 5"/>
          <p:cNvGraphicFramePr>
            <a:graphicFrameLocks/>
          </p:cNvGraphicFramePr>
          <p:nvPr/>
        </p:nvGraphicFramePr>
        <p:xfrm>
          <a:off x="5273675" y="1593850"/>
          <a:ext cx="1079500" cy="419100"/>
        </p:xfrm>
        <a:graphic>
          <a:graphicData uri="http://schemas.openxmlformats.org/presentationml/2006/ole">
            <mc:AlternateContent xmlns:mc="http://schemas.openxmlformats.org/markup-compatibility/2006">
              <mc:Choice xmlns:v="urn:schemas-microsoft-com:vml" Requires="v">
                <p:oleObj spid="_x0000_s14385" name="Equation" r:id="rId7" imgW="1079280" imgH="419040" progId="Equation.3">
                  <p:embed/>
                </p:oleObj>
              </mc:Choice>
              <mc:Fallback>
                <p:oleObj name="Equation" r:id="rId7" imgW="1079280" imgH="4190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675" y="1593850"/>
                        <a:ext cx="1079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36070" name="Rectangle 6"/>
          <p:cNvSpPr>
            <a:spLocks noChangeArrowheads="1"/>
          </p:cNvSpPr>
          <p:nvPr/>
        </p:nvSpPr>
        <p:spPr bwMode="auto">
          <a:xfrm>
            <a:off x="820738" y="828675"/>
            <a:ext cx="2290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mn-ea"/>
                <a:ea typeface="+mn-ea"/>
              </a:rPr>
              <a:t>讨论</a:t>
            </a:r>
          </a:p>
        </p:txBody>
      </p:sp>
      <p:sp>
        <p:nvSpPr>
          <p:cNvPr id="2136071" name="AutoShape 7"/>
          <p:cNvSpPr>
            <a:spLocks noChangeArrowheads="1"/>
          </p:cNvSpPr>
          <p:nvPr/>
        </p:nvSpPr>
        <p:spPr bwMode="auto">
          <a:xfrm>
            <a:off x="376238" y="765175"/>
            <a:ext cx="360362" cy="576263"/>
          </a:xfrm>
          <a:prstGeom prst="star4">
            <a:avLst>
              <a:gd name="adj" fmla="val 18519"/>
            </a:avLst>
          </a:prstGeom>
          <a:gradFill rotWithShape="0">
            <a:gsLst>
              <a:gs pos="0">
                <a:srgbClr val="99FF99"/>
              </a:gs>
              <a:gs pos="100000">
                <a:srgbClr val="477647"/>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2136072" name="Text Box 8"/>
          <p:cNvSpPr txBox="1">
            <a:spLocks noChangeArrowheads="1"/>
          </p:cNvSpPr>
          <p:nvPr/>
        </p:nvSpPr>
        <p:spPr bwMode="auto">
          <a:xfrm>
            <a:off x="825500" y="2152650"/>
            <a:ext cx="3746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mn-ea"/>
                <a:ea typeface="+mn-ea"/>
              </a:rPr>
              <a:t>(2) </a:t>
            </a:r>
            <a:r>
              <a:rPr kumimoji="1" lang="zh-CN" altLang="en-US" sz="2400" b="1">
                <a:solidFill>
                  <a:schemeClr val="bg1"/>
                </a:solidFill>
                <a:latin typeface="+mn-ea"/>
                <a:ea typeface="+mn-ea"/>
              </a:rPr>
              <a:t>半无限长载流螺线管 </a:t>
            </a:r>
          </a:p>
        </p:txBody>
      </p:sp>
      <p:sp>
        <p:nvSpPr>
          <p:cNvPr id="2136076" name="AutoShape 12"/>
          <p:cNvSpPr>
            <a:spLocks noChangeArrowheads="1"/>
          </p:cNvSpPr>
          <p:nvPr/>
        </p:nvSpPr>
        <p:spPr bwMode="auto">
          <a:xfrm>
            <a:off x="6640513" y="1693863"/>
            <a:ext cx="576262" cy="287337"/>
          </a:xfrm>
          <a:prstGeom prst="rightArrow">
            <a:avLst>
              <a:gd name="adj1" fmla="val 53648"/>
              <a:gd name="adj2" fmla="val 50138"/>
            </a:avLst>
          </a:prstGeom>
          <a:solidFill>
            <a:srgbClr val="FFCCFF"/>
          </a:solidFill>
          <a:ln w="9525">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344" name="Object 14"/>
          <p:cNvGraphicFramePr>
            <a:graphicFrameLocks noChangeAspect="1"/>
          </p:cNvGraphicFramePr>
          <p:nvPr/>
        </p:nvGraphicFramePr>
        <p:xfrm>
          <a:off x="5292725" y="514350"/>
          <a:ext cx="3360738" cy="827088"/>
        </p:xfrm>
        <a:graphic>
          <a:graphicData uri="http://schemas.openxmlformats.org/presentationml/2006/ole">
            <mc:AlternateContent xmlns:mc="http://schemas.openxmlformats.org/markup-compatibility/2006">
              <mc:Choice xmlns:v="urn:schemas-microsoft-com:vml" Requires="v">
                <p:oleObj spid="_x0000_s14386" name="公式" r:id="rId9" imgW="1600200" imgH="393480" progId="Equation.3">
                  <p:embed/>
                </p:oleObj>
              </mc:Choice>
              <mc:Fallback>
                <p:oleObj name="公式" r:id="rId9" imgW="16002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514350"/>
                        <a:ext cx="3360738" cy="827088"/>
                      </a:xfrm>
                      <a:prstGeom prst="rect">
                        <a:avLst/>
                      </a:prstGeom>
                      <a:solidFill>
                        <a:srgbClr val="11111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58"/>
          <p:cNvGraphicFramePr>
            <a:graphicFrameLocks/>
          </p:cNvGraphicFramePr>
          <p:nvPr>
            <p:extLst>
              <p:ext uri="{D42A27DB-BD31-4B8C-83A1-F6EECF244321}">
                <p14:modId xmlns:p14="http://schemas.microsoft.com/office/powerpoint/2010/main" val="3139940799"/>
              </p:ext>
            </p:extLst>
          </p:nvPr>
        </p:nvGraphicFramePr>
        <p:xfrm>
          <a:off x="1962150" y="2732261"/>
          <a:ext cx="1371600" cy="419100"/>
        </p:xfrm>
        <a:graphic>
          <a:graphicData uri="http://schemas.openxmlformats.org/presentationml/2006/ole">
            <mc:AlternateContent xmlns:mc="http://schemas.openxmlformats.org/markup-compatibility/2006">
              <mc:Choice xmlns:v="urn:schemas-microsoft-com:vml" Requires="v">
                <p:oleObj spid="_x0000_s14387" name="Equation" r:id="rId11" imgW="1295220" imgH="343058" progId="Equation.3">
                  <p:embed/>
                </p:oleObj>
              </mc:Choice>
              <mc:Fallback>
                <p:oleObj name="Equation" r:id="rId11" imgW="1295220" imgH="343058"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2150" y="2732261"/>
                        <a:ext cx="1371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59"/>
          <p:cNvGraphicFramePr>
            <a:graphicFrameLocks/>
          </p:cNvGraphicFramePr>
          <p:nvPr/>
        </p:nvGraphicFramePr>
        <p:xfrm>
          <a:off x="1925638" y="3216449"/>
          <a:ext cx="1079500" cy="419100"/>
        </p:xfrm>
        <a:graphic>
          <a:graphicData uri="http://schemas.openxmlformats.org/presentationml/2006/ole">
            <mc:AlternateContent xmlns:mc="http://schemas.openxmlformats.org/markup-compatibility/2006">
              <mc:Choice xmlns:v="urn:schemas-microsoft-com:vml" Requires="v">
                <p:oleObj spid="_x0000_s14388" name="Equation" r:id="rId13" imgW="1000048" imgH="343058" progId="Equation.3">
                  <p:embed/>
                </p:oleObj>
              </mc:Choice>
              <mc:Fallback>
                <p:oleObj name="Equation" r:id="rId13" imgW="1000048" imgH="343058"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5638" y="3216449"/>
                        <a:ext cx="1079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60"/>
          <p:cNvSpPr>
            <a:spLocks/>
          </p:cNvSpPr>
          <p:nvPr/>
        </p:nvSpPr>
        <p:spPr bwMode="auto">
          <a:xfrm>
            <a:off x="3411538" y="2794174"/>
            <a:ext cx="152400" cy="642937"/>
          </a:xfrm>
          <a:prstGeom prst="rightBrace">
            <a:avLst>
              <a:gd name="adj1" fmla="val 3515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1" name="AutoShape 61"/>
          <p:cNvSpPr>
            <a:spLocks noChangeArrowheads="1"/>
          </p:cNvSpPr>
          <p:nvPr/>
        </p:nvSpPr>
        <p:spPr bwMode="auto">
          <a:xfrm>
            <a:off x="3995738" y="3429174"/>
            <a:ext cx="654050" cy="346075"/>
          </a:xfrm>
          <a:prstGeom prst="rightArrow">
            <a:avLst>
              <a:gd name="adj1" fmla="val 50000"/>
              <a:gd name="adj2" fmla="val 47248"/>
            </a:avLst>
          </a:prstGeom>
          <a:solidFill>
            <a:srgbClr val="FFCCFF"/>
          </a:solidFill>
          <a:ln w="9525">
            <a:solidFill>
              <a:srgbClr val="FF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aphicFrame>
        <p:nvGraphicFramePr>
          <p:cNvPr id="22" name="Object 62"/>
          <p:cNvGraphicFramePr>
            <a:graphicFrameLocks/>
          </p:cNvGraphicFramePr>
          <p:nvPr/>
        </p:nvGraphicFramePr>
        <p:xfrm>
          <a:off x="5062538" y="3408536"/>
          <a:ext cx="1676400" cy="431800"/>
        </p:xfrm>
        <a:graphic>
          <a:graphicData uri="http://schemas.openxmlformats.org/presentationml/2006/ole">
            <mc:AlternateContent xmlns:mc="http://schemas.openxmlformats.org/markup-compatibility/2006">
              <mc:Choice xmlns:v="urn:schemas-microsoft-com:vml" Requires="v">
                <p:oleObj spid="_x0000_s14389" name="Equation" r:id="rId15" imgW="1600077" imgH="352307" progId="Equation.3">
                  <p:embed/>
                </p:oleObj>
              </mc:Choice>
              <mc:Fallback>
                <p:oleObj name="Equation" r:id="rId15" imgW="1600077" imgH="352307"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62538" y="3408536"/>
                        <a:ext cx="16764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graphicFrame>
        <p:nvGraphicFramePr>
          <p:cNvPr id="23" name="Object 63"/>
          <p:cNvGraphicFramePr>
            <a:graphicFrameLocks/>
          </p:cNvGraphicFramePr>
          <p:nvPr/>
        </p:nvGraphicFramePr>
        <p:xfrm>
          <a:off x="1836738" y="4234036"/>
          <a:ext cx="1409700" cy="419100"/>
        </p:xfrm>
        <a:graphic>
          <a:graphicData uri="http://schemas.openxmlformats.org/presentationml/2006/ole">
            <mc:AlternateContent xmlns:mc="http://schemas.openxmlformats.org/markup-compatibility/2006">
              <mc:Choice xmlns:v="urn:schemas-microsoft-com:vml" Requires="v">
                <p:oleObj spid="_x0000_s14390" name="公式" r:id="rId17" imgW="1333538" imgH="343058" progId="Equation.3">
                  <p:embed/>
                </p:oleObj>
              </mc:Choice>
              <mc:Fallback>
                <p:oleObj name="公式" r:id="rId17" imgW="1333538" imgH="343058"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6738" y="4234036"/>
                        <a:ext cx="14097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Object 64"/>
          <p:cNvGraphicFramePr>
            <a:graphicFrameLocks/>
          </p:cNvGraphicFramePr>
          <p:nvPr/>
        </p:nvGraphicFramePr>
        <p:xfrm>
          <a:off x="1908175" y="3811761"/>
          <a:ext cx="1066800" cy="419100"/>
        </p:xfrm>
        <a:graphic>
          <a:graphicData uri="http://schemas.openxmlformats.org/presentationml/2006/ole">
            <mc:AlternateContent xmlns:mc="http://schemas.openxmlformats.org/markup-compatibility/2006">
              <mc:Choice xmlns:v="urn:schemas-microsoft-com:vml" Requires="v">
                <p:oleObj spid="_x0000_s14391" name="公式" r:id="rId19" imgW="990784" imgH="343058" progId="Equation.3">
                  <p:embed/>
                </p:oleObj>
              </mc:Choice>
              <mc:Fallback>
                <p:oleObj name="公式" r:id="rId19" imgW="990784" imgH="343058"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08175" y="3811761"/>
                        <a:ext cx="106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AutoShape 66"/>
          <p:cNvSpPr>
            <a:spLocks/>
          </p:cNvSpPr>
          <p:nvPr/>
        </p:nvSpPr>
        <p:spPr bwMode="auto">
          <a:xfrm>
            <a:off x="3419475" y="3860974"/>
            <a:ext cx="152400" cy="642937"/>
          </a:xfrm>
          <a:prstGeom prst="rightBrace">
            <a:avLst>
              <a:gd name="adj1" fmla="val 35156"/>
              <a:gd name="adj2" fmla="val 50000"/>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pic>
        <p:nvPicPr>
          <p:cNvPr id="57" name="Picture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81525" y="4325045"/>
            <a:ext cx="399573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Line 4"/>
          <p:cNvSpPr>
            <a:spLocks noChangeShapeType="1"/>
          </p:cNvSpPr>
          <p:nvPr/>
        </p:nvSpPr>
        <p:spPr bwMode="auto">
          <a:xfrm flipV="1">
            <a:off x="8559800" y="5747445"/>
            <a:ext cx="0" cy="790575"/>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5"/>
          <p:cNvSpPr>
            <a:spLocks noChangeShapeType="1"/>
          </p:cNvSpPr>
          <p:nvPr/>
        </p:nvSpPr>
        <p:spPr bwMode="auto">
          <a:xfrm>
            <a:off x="4598988" y="5782370"/>
            <a:ext cx="0" cy="755650"/>
          </a:xfrm>
          <a:prstGeom prst="line">
            <a:avLst/>
          </a:prstGeom>
          <a:noFill/>
          <a:ln w="38100">
            <a:solidFill>
              <a:srgbClr val="FFCC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Text Box 6"/>
          <p:cNvSpPr txBox="1">
            <a:spLocks noChangeArrowheads="1"/>
          </p:cNvSpPr>
          <p:nvPr/>
        </p:nvSpPr>
        <p:spPr bwMode="auto">
          <a:xfrm>
            <a:off x="8094663" y="5990332"/>
            <a:ext cx="322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00"/>
                </a:solidFill>
                <a:latin typeface="Times New Roman" panose="02020603050405020304" pitchFamily="18" charset="0"/>
              </a:rPr>
              <a:t>I</a:t>
            </a:r>
          </a:p>
        </p:txBody>
      </p:sp>
      <p:grpSp>
        <p:nvGrpSpPr>
          <p:cNvPr id="61" name="Group 7"/>
          <p:cNvGrpSpPr>
            <a:grpSpLocks/>
          </p:cNvGrpSpPr>
          <p:nvPr/>
        </p:nvGrpSpPr>
        <p:grpSpPr bwMode="auto">
          <a:xfrm>
            <a:off x="3662363" y="4344095"/>
            <a:ext cx="5157787" cy="2360612"/>
            <a:chOff x="2367" y="2617"/>
            <a:chExt cx="3249" cy="1487"/>
          </a:xfrm>
        </p:grpSpPr>
        <p:pic>
          <p:nvPicPr>
            <p:cNvPr id="62" name="Picture 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67" y="2617"/>
              <a:ext cx="3249" cy="1011"/>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3" name="Rectangle 9"/>
            <p:cNvSpPr>
              <a:spLocks noChangeArrowheads="1"/>
            </p:cNvSpPr>
            <p:nvPr/>
          </p:nvSpPr>
          <p:spPr bwMode="auto">
            <a:xfrm>
              <a:off x="2810" y="3622"/>
              <a:ext cx="299"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Rectangle 10"/>
            <p:cNvSpPr>
              <a:spLocks noChangeArrowheads="1"/>
            </p:cNvSpPr>
            <p:nvPr/>
          </p:nvSpPr>
          <p:spPr bwMode="auto">
            <a:xfrm>
              <a:off x="5115" y="3628"/>
              <a:ext cx="407" cy="476"/>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5" name="Group 11"/>
          <p:cNvGrpSpPr>
            <a:grpSpLocks/>
          </p:cNvGrpSpPr>
          <p:nvPr/>
        </p:nvGrpSpPr>
        <p:grpSpPr bwMode="auto">
          <a:xfrm>
            <a:off x="5332413" y="5014020"/>
            <a:ext cx="369887" cy="603250"/>
            <a:chOff x="3365" y="3030"/>
            <a:chExt cx="233" cy="380"/>
          </a:xfrm>
        </p:grpSpPr>
        <p:sp>
          <p:nvSpPr>
            <p:cNvPr id="66" name="Oval 12"/>
            <p:cNvSpPr>
              <a:spLocks noChangeArrowheads="1"/>
            </p:cNvSpPr>
            <p:nvPr/>
          </p:nvSpPr>
          <p:spPr bwMode="auto">
            <a:xfrm>
              <a:off x="3422" y="3030"/>
              <a:ext cx="100" cy="125"/>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Text Box 13"/>
            <p:cNvSpPr txBox="1">
              <a:spLocks noChangeArrowheads="1"/>
            </p:cNvSpPr>
            <p:nvPr/>
          </p:nvSpPr>
          <p:spPr bwMode="auto">
            <a:xfrm>
              <a:off x="3365" y="3122"/>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00FF00"/>
                  </a:solidFill>
                  <a:latin typeface="Times New Roman" panose="02020603050405020304" pitchFamily="18" charset="0"/>
                </a:rPr>
                <a:t>P</a:t>
              </a:r>
            </a:p>
          </p:txBody>
        </p:sp>
      </p:grpSp>
      <p:grpSp>
        <p:nvGrpSpPr>
          <p:cNvPr id="68" name="Group 15"/>
          <p:cNvGrpSpPr>
            <a:grpSpLocks/>
          </p:cNvGrpSpPr>
          <p:nvPr/>
        </p:nvGrpSpPr>
        <p:grpSpPr bwMode="auto">
          <a:xfrm>
            <a:off x="3627438" y="5145782"/>
            <a:ext cx="647700" cy="741363"/>
            <a:chOff x="2301" y="3111"/>
            <a:chExt cx="408" cy="467"/>
          </a:xfrm>
        </p:grpSpPr>
        <p:sp>
          <p:nvSpPr>
            <p:cNvPr id="69" name="Line 16"/>
            <p:cNvSpPr>
              <a:spLocks noChangeShapeType="1"/>
            </p:cNvSpPr>
            <p:nvPr/>
          </p:nvSpPr>
          <p:spPr bwMode="auto">
            <a:xfrm>
              <a:off x="2301" y="3578"/>
              <a:ext cx="408"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0" name="Group 17"/>
            <p:cNvGrpSpPr>
              <a:grpSpLocks/>
            </p:cNvGrpSpPr>
            <p:nvPr/>
          </p:nvGrpSpPr>
          <p:grpSpPr bwMode="auto">
            <a:xfrm>
              <a:off x="2316" y="3111"/>
              <a:ext cx="272" cy="434"/>
              <a:chOff x="2250" y="3034"/>
              <a:chExt cx="272" cy="434"/>
            </a:xfrm>
          </p:grpSpPr>
          <p:sp>
            <p:nvSpPr>
              <p:cNvPr id="71" name="Line 18"/>
              <p:cNvSpPr>
                <a:spLocks noChangeShapeType="1"/>
              </p:cNvSpPr>
              <p:nvPr/>
            </p:nvSpPr>
            <p:spPr bwMode="auto">
              <a:xfrm>
                <a:off x="2522" y="3034"/>
                <a:ext cx="0" cy="434"/>
              </a:xfrm>
              <a:prstGeom prst="line">
                <a:avLst/>
              </a:prstGeom>
              <a:noFill/>
              <a:ln w="9525">
                <a:solidFill>
                  <a:schemeClr val="bg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 name="Text Box 19"/>
              <p:cNvSpPr txBox="1">
                <a:spLocks noChangeArrowheads="1"/>
              </p:cNvSpPr>
              <p:nvPr/>
            </p:nvSpPr>
            <p:spPr bwMode="auto">
              <a:xfrm>
                <a:off x="2250" y="3110"/>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i="1">
                    <a:solidFill>
                      <a:srgbClr val="FFFF66"/>
                    </a:solidFill>
                    <a:latin typeface="Times New Roman" panose="02020603050405020304" pitchFamily="18" charset="0"/>
                  </a:rPr>
                  <a:t>R</a:t>
                </a:r>
              </a:p>
            </p:txBody>
          </p:sp>
        </p:grpSp>
      </p:grpSp>
      <p:grpSp>
        <p:nvGrpSpPr>
          <p:cNvPr id="73" name="Group 21"/>
          <p:cNvGrpSpPr>
            <a:grpSpLocks/>
          </p:cNvGrpSpPr>
          <p:nvPr/>
        </p:nvGrpSpPr>
        <p:grpSpPr bwMode="auto">
          <a:xfrm>
            <a:off x="6702425" y="4074220"/>
            <a:ext cx="233363" cy="312737"/>
            <a:chOff x="4238" y="2359"/>
            <a:chExt cx="147" cy="197"/>
          </a:xfrm>
        </p:grpSpPr>
        <p:sp>
          <p:nvSpPr>
            <p:cNvPr id="74" name="Line 22"/>
            <p:cNvSpPr>
              <a:spLocks noChangeShapeType="1"/>
            </p:cNvSpPr>
            <p:nvPr/>
          </p:nvSpPr>
          <p:spPr bwMode="auto">
            <a:xfrm>
              <a:off x="4238"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23"/>
            <p:cNvSpPr>
              <a:spLocks noChangeShapeType="1"/>
            </p:cNvSpPr>
            <p:nvPr/>
          </p:nvSpPr>
          <p:spPr bwMode="auto">
            <a:xfrm>
              <a:off x="4385" y="2359"/>
              <a:ext cx="0" cy="197"/>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24"/>
            <p:cNvSpPr>
              <a:spLocks noChangeShapeType="1"/>
            </p:cNvSpPr>
            <p:nvPr/>
          </p:nvSpPr>
          <p:spPr bwMode="auto">
            <a:xfrm>
              <a:off x="4238" y="2474"/>
              <a:ext cx="147"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77" name="Object 25"/>
          <p:cNvGraphicFramePr>
            <a:graphicFrameLocks/>
          </p:cNvGraphicFramePr>
          <p:nvPr/>
        </p:nvGraphicFramePr>
        <p:xfrm>
          <a:off x="6699250" y="3810695"/>
          <a:ext cx="304800" cy="228600"/>
        </p:xfrm>
        <a:graphic>
          <a:graphicData uri="http://schemas.openxmlformats.org/presentationml/2006/ole">
            <mc:AlternateContent xmlns:mc="http://schemas.openxmlformats.org/markup-compatibility/2006">
              <mc:Choice xmlns:v="urn:schemas-microsoft-com:vml" Requires="v">
                <p:oleObj spid="_x0000_s14392" name="Equation" r:id="rId23" imgW="330120" imgH="317160" progId="Equation.3">
                  <p:embed/>
                </p:oleObj>
              </mc:Choice>
              <mc:Fallback>
                <p:oleObj name="Equation" r:id="rId23" imgW="330120" imgH="31716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699250" y="3810695"/>
                        <a:ext cx="3048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Line 26"/>
          <p:cNvSpPr>
            <a:spLocks noChangeShapeType="1"/>
          </p:cNvSpPr>
          <p:nvPr/>
        </p:nvSpPr>
        <p:spPr bwMode="auto">
          <a:xfrm>
            <a:off x="5494338" y="4004370"/>
            <a:ext cx="0" cy="97790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9" name="Group 27"/>
          <p:cNvGrpSpPr>
            <a:grpSpLocks/>
          </p:cNvGrpSpPr>
          <p:nvPr/>
        </p:nvGrpSpPr>
        <p:grpSpPr bwMode="auto">
          <a:xfrm>
            <a:off x="5494338" y="3717032"/>
            <a:ext cx="1208087" cy="522288"/>
            <a:chOff x="3477" y="2200"/>
            <a:chExt cx="761" cy="329"/>
          </a:xfrm>
        </p:grpSpPr>
        <p:sp>
          <p:nvSpPr>
            <p:cNvPr id="80" name="Line 28"/>
            <p:cNvSpPr>
              <a:spLocks noChangeShapeType="1"/>
            </p:cNvSpPr>
            <p:nvPr/>
          </p:nvSpPr>
          <p:spPr bwMode="auto">
            <a:xfrm>
              <a:off x="3477" y="2529"/>
              <a:ext cx="761" cy="0"/>
            </a:xfrm>
            <a:prstGeom prst="line">
              <a:avLst/>
            </a:prstGeom>
            <a:noFill/>
            <a:ln w="2857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Text Box 29"/>
            <p:cNvSpPr txBox="1">
              <a:spLocks noChangeArrowheads="1"/>
            </p:cNvSpPr>
            <p:nvPr/>
          </p:nvSpPr>
          <p:spPr bwMode="auto">
            <a:xfrm>
              <a:off x="3620" y="2200"/>
              <a:ext cx="1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l</a:t>
              </a:r>
            </a:p>
          </p:txBody>
        </p:sp>
      </p:grpSp>
      <p:sp>
        <p:nvSpPr>
          <p:cNvPr id="82" name="Line 30"/>
          <p:cNvSpPr>
            <a:spLocks noChangeShapeType="1"/>
          </p:cNvSpPr>
          <p:nvPr/>
        </p:nvSpPr>
        <p:spPr bwMode="auto">
          <a:xfrm>
            <a:off x="5565775" y="5129907"/>
            <a:ext cx="827088"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3" name="Object 31"/>
          <p:cNvGraphicFramePr>
            <a:graphicFrameLocks/>
          </p:cNvGraphicFramePr>
          <p:nvPr/>
        </p:nvGraphicFramePr>
        <p:xfrm>
          <a:off x="6375400" y="5201345"/>
          <a:ext cx="431800" cy="355600"/>
        </p:xfrm>
        <a:graphic>
          <a:graphicData uri="http://schemas.openxmlformats.org/presentationml/2006/ole">
            <mc:AlternateContent xmlns:mc="http://schemas.openxmlformats.org/markup-compatibility/2006">
              <mc:Choice xmlns:v="urn:schemas-microsoft-com:vml" Requires="v">
                <p:oleObj spid="_x0000_s14393" name="Equation" r:id="rId25" imgW="431640" imgH="355320" progId="Equation.3">
                  <p:embed/>
                </p:oleObj>
              </mc:Choice>
              <mc:Fallback>
                <p:oleObj name="Equation" r:id="rId25" imgW="431640" imgH="35532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75400" y="5201345"/>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4" name="Group 32"/>
          <p:cNvGrpSpPr>
            <a:grpSpLocks/>
          </p:cNvGrpSpPr>
          <p:nvPr/>
        </p:nvGrpSpPr>
        <p:grpSpPr bwMode="auto">
          <a:xfrm>
            <a:off x="5565775" y="4550470"/>
            <a:ext cx="1136650" cy="560387"/>
            <a:chOff x="3522" y="2758"/>
            <a:chExt cx="716" cy="353"/>
          </a:xfrm>
        </p:grpSpPr>
        <p:sp>
          <p:nvSpPr>
            <p:cNvPr id="85" name="Line 33"/>
            <p:cNvSpPr>
              <a:spLocks noChangeShapeType="1"/>
            </p:cNvSpPr>
            <p:nvPr/>
          </p:nvSpPr>
          <p:spPr bwMode="auto">
            <a:xfrm flipV="1">
              <a:off x="3522" y="2758"/>
              <a:ext cx="716" cy="353"/>
            </a:xfrm>
            <a:prstGeom prst="line">
              <a:avLst/>
            </a:prstGeom>
            <a:noFill/>
            <a:ln w="38100">
              <a:solidFill>
                <a:srgbClr val="FFFF66"/>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 name="Object 34"/>
            <p:cNvGraphicFramePr>
              <a:graphicFrameLocks noChangeAspect="1"/>
            </p:cNvGraphicFramePr>
            <p:nvPr/>
          </p:nvGraphicFramePr>
          <p:xfrm>
            <a:off x="3600" y="2762"/>
            <a:ext cx="194" cy="240"/>
          </p:xfrm>
          <a:graphic>
            <a:graphicData uri="http://schemas.openxmlformats.org/presentationml/2006/ole">
              <mc:AlternateContent xmlns:mc="http://schemas.openxmlformats.org/markup-compatibility/2006">
                <mc:Choice xmlns:v="urn:schemas-microsoft-com:vml" Requires="v">
                  <p:oleObj spid="_x0000_s14394" name="Equation" r:id="rId27" imgW="215640" imgH="266400" progId="Equation.3">
                    <p:embed/>
                  </p:oleObj>
                </mc:Choice>
                <mc:Fallback>
                  <p:oleObj name="Equation" r:id="rId27" imgW="215640" imgH="2664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00" y="2762"/>
                          <a:ext cx="19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7" name="Line 40"/>
          <p:cNvSpPr>
            <a:spLocks noChangeShapeType="1"/>
          </p:cNvSpPr>
          <p:nvPr/>
        </p:nvSpPr>
        <p:spPr bwMode="auto">
          <a:xfrm flipV="1">
            <a:off x="5556250" y="4480620"/>
            <a:ext cx="2773363" cy="628650"/>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8" name="Object 41"/>
          <p:cNvGraphicFramePr>
            <a:graphicFrameLocks noChangeAspect="1"/>
          </p:cNvGraphicFramePr>
          <p:nvPr/>
        </p:nvGraphicFramePr>
        <p:xfrm>
          <a:off x="6034088" y="4782245"/>
          <a:ext cx="303212" cy="358775"/>
        </p:xfrm>
        <a:graphic>
          <a:graphicData uri="http://schemas.openxmlformats.org/presentationml/2006/ole">
            <mc:AlternateContent xmlns:mc="http://schemas.openxmlformats.org/markup-compatibility/2006">
              <mc:Choice xmlns:v="urn:schemas-microsoft-com:vml" Requires="v">
                <p:oleObj spid="_x0000_s14395" name="Equation" r:id="rId29" imgW="152280" imgH="203040" progId="Equation.3">
                  <p:embed/>
                </p:oleObj>
              </mc:Choice>
              <mc:Fallback>
                <p:oleObj name="Equation" r:id="rId29" imgW="152280" imgH="2030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34088" y="4782245"/>
                        <a:ext cx="303212"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9" name="Object 42"/>
          <p:cNvGraphicFramePr>
            <a:graphicFrameLocks noChangeAspect="1"/>
          </p:cNvGraphicFramePr>
          <p:nvPr/>
        </p:nvGraphicFramePr>
        <p:xfrm>
          <a:off x="6669088" y="4782245"/>
          <a:ext cx="269875" cy="306387"/>
        </p:xfrm>
        <a:graphic>
          <a:graphicData uri="http://schemas.openxmlformats.org/presentationml/2006/ole">
            <mc:AlternateContent xmlns:mc="http://schemas.openxmlformats.org/markup-compatibility/2006">
              <mc:Choice xmlns:v="urn:schemas-microsoft-com:vml" Requires="v">
                <p:oleObj spid="_x0000_s14396" name="Equation" r:id="rId31" imgW="190440" imgH="215640" progId="Equation.3">
                  <p:embed/>
                </p:oleObj>
              </mc:Choice>
              <mc:Fallback>
                <p:oleObj name="Equation" r:id="rId31" imgW="190440" imgH="2156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69088" y="4782245"/>
                        <a:ext cx="269875" cy="306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Line 43"/>
          <p:cNvSpPr>
            <a:spLocks noChangeShapeType="1"/>
          </p:cNvSpPr>
          <p:nvPr/>
        </p:nvSpPr>
        <p:spPr bwMode="auto">
          <a:xfrm flipH="1" flipV="1">
            <a:off x="4414838" y="4575870"/>
            <a:ext cx="992187" cy="504825"/>
          </a:xfrm>
          <a:prstGeom prst="line">
            <a:avLst/>
          </a:prstGeom>
          <a:noFill/>
          <a:ln w="28575">
            <a:solidFill>
              <a:srgbClr val="00FF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1" name="Object 44"/>
          <p:cNvGraphicFramePr>
            <a:graphicFrameLocks noChangeAspect="1"/>
          </p:cNvGraphicFramePr>
          <p:nvPr/>
        </p:nvGraphicFramePr>
        <p:xfrm>
          <a:off x="5224463" y="4563170"/>
          <a:ext cx="287337" cy="323850"/>
        </p:xfrm>
        <a:graphic>
          <a:graphicData uri="http://schemas.openxmlformats.org/presentationml/2006/ole">
            <mc:AlternateContent xmlns:mc="http://schemas.openxmlformats.org/markup-compatibility/2006">
              <mc:Choice xmlns:v="urn:schemas-microsoft-com:vml" Requires="v">
                <p:oleObj spid="_x0000_s14397" name="Equation" r:id="rId33" imgW="190440" imgH="215640" progId="Equation.3">
                  <p:embed/>
                </p:oleObj>
              </mc:Choice>
              <mc:Fallback>
                <p:oleObj name="Equation" r:id="rId33" imgW="190440" imgH="215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24463" y="4563170"/>
                        <a:ext cx="287337"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Arc 48"/>
          <p:cNvSpPr>
            <a:spLocks/>
          </p:cNvSpPr>
          <p:nvPr/>
        </p:nvSpPr>
        <p:spPr bwMode="auto">
          <a:xfrm>
            <a:off x="6189663" y="4902895"/>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3" name="Arc 49"/>
          <p:cNvSpPr>
            <a:spLocks/>
          </p:cNvSpPr>
          <p:nvPr/>
        </p:nvSpPr>
        <p:spPr bwMode="auto">
          <a:xfrm rot="18705618">
            <a:off x="5439569" y="4865588"/>
            <a:ext cx="266700" cy="376238"/>
          </a:xfrm>
          <a:custGeom>
            <a:avLst/>
            <a:gdLst>
              <a:gd name="T0" fmla="*/ 2147483647 w 21600"/>
              <a:gd name="T1" fmla="*/ 0 h 28344"/>
              <a:gd name="T2" fmla="*/ 2147483647 w 21600"/>
              <a:gd name="T3" fmla="*/ 2147483647 h 28344"/>
              <a:gd name="T4" fmla="*/ 0 w 21600"/>
              <a:gd name="T5" fmla="*/ 2147483647 h 28344"/>
              <a:gd name="T6" fmla="*/ 0 60000 65536"/>
              <a:gd name="T7" fmla="*/ 0 60000 65536"/>
              <a:gd name="T8" fmla="*/ 0 60000 65536"/>
              <a:gd name="T9" fmla="*/ 0 w 21600"/>
              <a:gd name="T10" fmla="*/ 0 h 28344"/>
              <a:gd name="T11" fmla="*/ 21600 w 21600"/>
              <a:gd name="T12" fmla="*/ 28344 h 28344"/>
            </a:gdLst>
            <a:ahLst/>
            <a:cxnLst>
              <a:cxn ang="T6">
                <a:pos x="T0" y="T1"/>
              </a:cxn>
              <a:cxn ang="T7">
                <a:pos x="T2" y="T3"/>
              </a:cxn>
              <a:cxn ang="T8">
                <a:pos x="T4" y="T5"/>
              </a:cxn>
            </a:cxnLst>
            <a:rect l="T9" t="T10" r="T11" b="T12"/>
            <a:pathLst>
              <a:path w="21600" h="28344" fill="none" extrusionOk="0">
                <a:moveTo>
                  <a:pt x="266" y="-1"/>
                </a:moveTo>
                <a:cubicBezTo>
                  <a:pt x="12090" y="145"/>
                  <a:pt x="21600" y="9772"/>
                  <a:pt x="21600" y="21598"/>
                </a:cubicBezTo>
                <a:cubicBezTo>
                  <a:pt x="21600" y="23889"/>
                  <a:pt x="21235" y="26167"/>
                  <a:pt x="20519" y="28344"/>
                </a:cubicBezTo>
              </a:path>
              <a:path w="21600" h="28344" stroke="0" extrusionOk="0">
                <a:moveTo>
                  <a:pt x="266" y="-1"/>
                </a:moveTo>
                <a:cubicBezTo>
                  <a:pt x="12090" y="145"/>
                  <a:pt x="21600" y="9772"/>
                  <a:pt x="21600" y="21598"/>
                </a:cubicBezTo>
                <a:cubicBezTo>
                  <a:pt x="21600" y="23889"/>
                  <a:pt x="21235" y="26167"/>
                  <a:pt x="20519" y="28344"/>
                </a:cubicBezTo>
                <a:lnTo>
                  <a:pt x="0" y="21598"/>
                </a:lnTo>
                <a:close/>
              </a:path>
            </a:pathLst>
          </a:custGeom>
          <a:noFill/>
          <a:ln w="28575">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4" name="Arc 50"/>
          <p:cNvSpPr>
            <a:spLocks/>
          </p:cNvSpPr>
          <p:nvPr/>
        </p:nvSpPr>
        <p:spPr bwMode="auto">
          <a:xfrm rot="21088154">
            <a:off x="5689600" y="4945757"/>
            <a:ext cx="266700" cy="190500"/>
          </a:xfrm>
          <a:custGeom>
            <a:avLst/>
            <a:gdLst>
              <a:gd name="T0" fmla="*/ 2147483647 w 21600"/>
              <a:gd name="T1" fmla="*/ 0 h 14302"/>
              <a:gd name="T2" fmla="*/ 2147483647 w 21600"/>
              <a:gd name="T3" fmla="*/ 2147483647 h 14302"/>
              <a:gd name="T4" fmla="*/ 0 w 21600"/>
              <a:gd name="T5" fmla="*/ 2147483647 h 14302"/>
              <a:gd name="T6" fmla="*/ 0 60000 65536"/>
              <a:gd name="T7" fmla="*/ 0 60000 65536"/>
              <a:gd name="T8" fmla="*/ 0 60000 65536"/>
              <a:gd name="T9" fmla="*/ 0 w 21600"/>
              <a:gd name="T10" fmla="*/ 0 h 14302"/>
              <a:gd name="T11" fmla="*/ 21600 w 21600"/>
              <a:gd name="T12" fmla="*/ 14302 h 14302"/>
            </a:gdLst>
            <a:ahLst/>
            <a:cxnLst>
              <a:cxn ang="T6">
                <a:pos x="T0" y="T1"/>
              </a:cxn>
              <a:cxn ang="T7">
                <a:pos x="T2" y="T3"/>
              </a:cxn>
              <a:cxn ang="T8">
                <a:pos x="T4" y="T5"/>
              </a:cxn>
            </a:cxnLst>
            <a:rect l="T9" t="T10" r="T11" b="T12"/>
            <a:pathLst>
              <a:path w="21600" h="14302" fill="none" extrusionOk="0">
                <a:moveTo>
                  <a:pt x="20235" y="-1"/>
                </a:moveTo>
                <a:cubicBezTo>
                  <a:pt x="21137" y="2416"/>
                  <a:pt x="21600" y="4976"/>
                  <a:pt x="21600" y="7556"/>
                </a:cubicBezTo>
                <a:cubicBezTo>
                  <a:pt x="21600" y="9847"/>
                  <a:pt x="21235" y="12125"/>
                  <a:pt x="20519" y="14302"/>
                </a:cubicBezTo>
              </a:path>
              <a:path w="21600" h="14302" stroke="0" extrusionOk="0">
                <a:moveTo>
                  <a:pt x="20235" y="-1"/>
                </a:moveTo>
                <a:cubicBezTo>
                  <a:pt x="21137" y="2416"/>
                  <a:pt x="21600" y="4976"/>
                  <a:pt x="21600" y="7556"/>
                </a:cubicBezTo>
                <a:cubicBezTo>
                  <a:pt x="21600" y="9847"/>
                  <a:pt x="21235" y="12125"/>
                  <a:pt x="20519" y="14302"/>
                </a:cubicBezTo>
                <a:lnTo>
                  <a:pt x="0" y="7556"/>
                </a:lnTo>
                <a:close/>
              </a:path>
            </a:pathLst>
          </a:custGeom>
          <a:noFill/>
          <a:ln w="285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Tree>
    <p:extLst>
      <p:ext uri="{BB962C8B-B14F-4D97-AF65-F5344CB8AC3E}">
        <p14:creationId xmlns:p14="http://schemas.microsoft.com/office/powerpoint/2010/main" val="278594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36071"/>
                                        </p:tgtEl>
                                        <p:attrNameLst>
                                          <p:attrName>style.visibility</p:attrName>
                                        </p:attrNameLst>
                                      </p:cBhvr>
                                      <p:to>
                                        <p:strVal val="visible"/>
                                      </p:to>
                                    </p:set>
                                    <p:animEffect transition="in" filter="dissolve">
                                      <p:cBhvr>
                                        <p:cTn id="7" dur="500"/>
                                        <p:tgtEl>
                                          <p:spTgt spid="213607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36070"/>
                                        </p:tgtEl>
                                        <p:attrNameLst>
                                          <p:attrName>style.visibility</p:attrName>
                                        </p:attrNameLst>
                                      </p:cBhvr>
                                      <p:to>
                                        <p:strVal val="visible"/>
                                      </p:to>
                                    </p:set>
                                    <p:animEffect transition="in" filter="wipe(left)">
                                      <p:cBhvr>
                                        <p:cTn id="11" dur="500"/>
                                        <p:tgtEl>
                                          <p:spTgt spid="21360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36066"/>
                                        </p:tgtEl>
                                        <p:attrNameLst>
                                          <p:attrName>style.visibility</p:attrName>
                                        </p:attrNameLst>
                                      </p:cBhvr>
                                      <p:to>
                                        <p:strVal val="visible"/>
                                      </p:to>
                                    </p:set>
                                    <p:animEffect transition="in" filter="wipe(left)">
                                      <p:cBhvr>
                                        <p:cTn id="16" dur="500"/>
                                        <p:tgtEl>
                                          <p:spTgt spid="21360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136067"/>
                                        </p:tgtEl>
                                        <p:attrNameLst>
                                          <p:attrName>style.visibility</p:attrName>
                                        </p:attrNameLst>
                                      </p:cBhvr>
                                      <p:to>
                                        <p:strVal val="visible"/>
                                      </p:to>
                                    </p:set>
                                    <p:animEffect transition="in" filter="wipe(left)">
                                      <p:cBhvr>
                                        <p:cTn id="21" dur="500"/>
                                        <p:tgtEl>
                                          <p:spTgt spid="213606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136069"/>
                                        </p:tgtEl>
                                        <p:attrNameLst>
                                          <p:attrName>style.visibility</p:attrName>
                                        </p:attrNameLst>
                                      </p:cBhvr>
                                      <p:to>
                                        <p:strVal val="visible"/>
                                      </p:to>
                                    </p:set>
                                    <p:animEffect transition="in" filter="wipe(left)">
                                      <p:cBhvr>
                                        <p:cTn id="26" dur="500"/>
                                        <p:tgtEl>
                                          <p:spTgt spid="213606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36076"/>
                                        </p:tgtEl>
                                        <p:attrNameLst>
                                          <p:attrName>style.visibility</p:attrName>
                                        </p:attrNameLst>
                                      </p:cBhvr>
                                      <p:to>
                                        <p:strVal val="visible"/>
                                      </p:to>
                                    </p:set>
                                    <p:animEffect transition="in" filter="wipe(left)">
                                      <p:cBhvr>
                                        <p:cTn id="31" dur="500"/>
                                        <p:tgtEl>
                                          <p:spTgt spid="2136076"/>
                                        </p:tgtEl>
                                      </p:cBhvr>
                                    </p:animEffect>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2136068"/>
                                        </p:tgtEl>
                                        <p:attrNameLst>
                                          <p:attrName>style.visibility</p:attrName>
                                        </p:attrNameLst>
                                      </p:cBhvr>
                                      <p:to>
                                        <p:strVal val="visible"/>
                                      </p:to>
                                    </p:set>
                                    <p:animEffect transition="in" filter="wipe(left)">
                                      <p:cBhvr>
                                        <p:cTn id="35" dur="500"/>
                                        <p:tgtEl>
                                          <p:spTgt spid="21360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36072"/>
                                        </p:tgtEl>
                                        <p:attrNameLst>
                                          <p:attrName>style.visibility</p:attrName>
                                        </p:attrNameLst>
                                      </p:cBhvr>
                                      <p:to>
                                        <p:strVal val="visible"/>
                                      </p:to>
                                    </p:set>
                                    <p:animEffect transition="in" filter="wipe(left)">
                                      <p:cBhvr>
                                        <p:cTn id="40" dur="500"/>
                                        <p:tgtEl>
                                          <p:spTgt spid="21360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left)">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up)">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left)">
                                      <p:cBhvr>
                                        <p:cTn id="75" dur="500"/>
                                        <p:tgtEl>
                                          <p:spTgt spid="21"/>
                                        </p:tgtEl>
                                      </p:cBhvr>
                                    </p:animEffect>
                                  </p:childTnLst>
                                </p:cTn>
                              </p:par>
                            </p:childTnLst>
                          </p:cTn>
                        </p:par>
                        <p:par>
                          <p:cTn id="76" fill="hold">
                            <p:stCondLst>
                              <p:cond delay="500"/>
                            </p:stCondLst>
                            <p:childTnLst>
                              <p:par>
                                <p:cTn id="77" presetID="22" presetClass="entr" presetSubtype="8"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6066" grpId="0" autoUpdateAnimBg="0"/>
      <p:bldP spid="2136070" grpId="0" autoUpdateAnimBg="0"/>
      <p:bldP spid="2136071" grpId="0" animBg="1"/>
      <p:bldP spid="2136072" grpId="0" autoUpdateAnimBg="0"/>
      <p:bldP spid="2136076" grpId="0" animBg="1"/>
      <p:bldP spid="20" grpId="0" animBg="1"/>
      <p:bldP spid="21"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Text Box 2"/>
          <p:cNvSpPr txBox="1">
            <a:spLocks noChangeArrowheads="1"/>
          </p:cNvSpPr>
          <p:nvPr/>
        </p:nvSpPr>
        <p:spPr bwMode="auto">
          <a:xfrm>
            <a:off x="395288" y="594593"/>
            <a:ext cx="457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zh-CN" altLang="en-US" sz="2400" b="1" dirty="0">
                <a:solidFill>
                  <a:srgbClr val="FFFF00"/>
                </a:solidFill>
                <a:latin typeface="Times New Roman" panose="02020603050405020304" pitchFamily="18" charset="0"/>
                <a:ea typeface="宋体" panose="02010600030101010101" pitchFamily="2" charset="-122"/>
              </a:rPr>
              <a:t>毕奥</a:t>
            </a:r>
            <a:r>
              <a:rPr kumimoji="1" lang="en-US" altLang="zh-CN" sz="2400" b="1" dirty="0">
                <a:solidFill>
                  <a:srgbClr val="FFFF00"/>
                </a:solidFill>
                <a:latin typeface="Times New Roman" panose="02020603050405020304" pitchFamily="18" charset="0"/>
                <a:ea typeface="宋体" panose="02010600030101010101" pitchFamily="2" charset="-122"/>
              </a:rPr>
              <a:t>-</a:t>
            </a:r>
            <a:r>
              <a:rPr kumimoji="1" lang="zh-CN" altLang="en-US" sz="2400" b="1" dirty="0">
                <a:solidFill>
                  <a:srgbClr val="FFFF00"/>
                </a:solidFill>
                <a:latin typeface="Times New Roman" panose="02020603050405020304" pitchFamily="18" charset="0"/>
                <a:ea typeface="宋体" panose="02010600030101010101" pitchFamily="2" charset="-122"/>
              </a:rPr>
              <a:t>萨伐尔定律</a:t>
            </a:r>
          </a:p>
        </p:txBody>
      </p:sp>
      <p:graphicFrame>
        <p:nvGraphicFramePr>
          <p:cNvPr id="1063939" name="Object 3"/>
          <p:cNvGraphicFramePr>
            <a:graphicFrameLocks noChangeAspect="1"/>
          </p:cNvGraphicFramePr>
          <p:nvPr>
            <p:extLst>
              <p:ext uri="{D42A27DB-BD31-4B8C-83A1-F6EECF244321}">
                <p14:modId xmlns:p14="http://schemas.microsoft.com/office/powerpoint/2010/main" val="1673835397"/>
              </p:ext>
            </p:extLst>
          </p:nvPr>
        </p:nvGraphicFramePr>
        <p:xfrm>
          <a:off x="2843213" y="333375"/>
          <a:ext cx="2894012" cy="863600"/>
        </p:xfrm>
        <a:graphic>
          <a:graphicData uri="http://schemas.openxmlformats.org/presentationml/2006/ole">
            <mc:AlternateContent xmlns:mc="http://schemas.openxmlformats.org/markup-compatibility/2006">
              <mc:Choice xmlns:v="urn:schemas-microsoft-com:vml" Requires="v">
                <p:oleObj spid="_x0000_s15398" name="公式" r:id="rId3" imgW="1447560" imgH="431640" progId="Equation.3">
                  <p:embed/>
                </p:oleObj>
              </mc:Choice>
              <mc:Fallback>
                <p:oleObj name="公式" r:id="rId3" imgW="144756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333375"/>
                        <a:ext cx="2894012" cy="863600"/>
                      </a:xfrm>
                      <a:prstGeom prst="rect">
                        <a:avLst/>
                      </a:prstGeom>
                      <a:noFill/>
                      <a:ln w="19050">
                        <a:solidFill>
                          <a:schemeClr val="accent1">
                            <a:lumMod val="60000"/>
                            <a:lumOff val="40000"/>
                          </a:schemeClr>
                        </a:solidFill>
                        <a:miter lim="800000"/>
                        <a:headEnd/>
                        <a:tailEnd/>
                      </a:ln>
                      <a:effectLst/>
                    </p:spPr>
                  </p:pic>
                </p:oleObj>
              </mc:Fallback>
            </mc:AlternateContent>
          </a:graphicData>
        </a:graphic>
      </p:graphicFrame>
      <p:sp>
        <p:nvSpPr>
          <p:cNvPr id="1063940" name="Text Box 4"/>
          <p:cNvSpPr txBox="1">
            <a:spLocks noChangeArrowheads="1"/>
          </p:cNvSpPr>
          <p:nvPr/>
        </p:nvSpPr>
        <p:spPr bwMode="auto">
          <a:xfrm>
            <a:off x="379413" y="2925763"/>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a:solidFill>
                  <a:srgbClr val="66FFFF"/>
                </a:solidFill>
                <a:latin typeface="Times New Roman" panose="02020603050405020304" pitchFamily="18" charset="0"/>
                <a:ea typeface="仿宋_GB2312" pitchFamily="49" charset="-122"/>
              </a:rPr>
              <a:t>  </a:t>
            </a:r>
            <a:r>
              <a:rPr kumimoji="1" lang="zh-CN" altLang="en-US" sz="2400" b="1">
                <a:solidFill>
                  <a:srgbClr val="66FFFF"/>
                </a:solidFill>
                <a:latin typeface="Times New Roman" panose="02020603050405020304" pitchFamily="18" charset="0"/>
                <a:ea typeface="仿宋_GB2312" pitchFamily="49" charset="-122"/>
              </a:rPr>
              <a:t>载流直导线的磁场</a:t>
            </a:r>
          </a:p>
        </p:txBody>
      </p:sp>
      <p:graphicFrame>
        <p:nvGraphicFramePr>
          <p:cNvPr id="1063967" name="Object 31"/>
          <p:cNvGraphicFramePr>
            <a:graphicFrameLocks noChangeAspect="1"/>
          </p:cNvGraphicFramePr>
          <p:nvPr/>
        </p:nvGraphicFramePr>
        <p:xfrm>
          <a:off x="3325813" y="2781300"/>
          <a:ext cx="3046412" cy="787400"/>
        </p:xfrm>
        <a:graphic>
          <a:graphicData uri="http://schemas.openxmlformats.org/presentationml/2006/ole">
            <mc:AlternateContent xmlns:mc="http://schemas.openxmlformats.org/markup-compatibility/2006">
              <mc:Choice xmlns:v="urn:schemas-microsoft-com:vml" Requires="v">
                <p:oleObj spid="_x0000_s15399" name="公式" r:id="rId5" imgW="1523880" imgH="393480" progId="Equation.3">
                  <p:embed/>
                </p:oleObj>
              </mc:Choice>
              <mc:Fallback>
                <p:oleObj name="公式" r:id="rId5" imgW="15238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5813" y="2781300"/>
                        <a:ext cx="3046412"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68" name="Text Box 32"/>
          <p:cNvSpPr txBox="1">
            <a:spLocks noChangeArrowheads="1"/>
          </p:cNvSpPr>
          <p:nvPr/>
        </p:nvSpPr>
        <p:spPr bwMode="auto">
          <a:xfrm>
            <a:off x="1293813" y="1316261"/>
            <a:ext cx="4464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(1)  </a:t>
            </a:r>
            <a:r>
              <a:rPr kumimoji="1" lang="zh-CN" altLang="en-US" sz="2400" b="1">
                <a:solidFill>
                  <a:schemeClr val="bg1"/>
                </a:solidFill>
                <a:latin typeface="Times New Roman" panose="02020603050405020304" pitchFamily="18" charset="0"/>
                <a:ea typeface="仿宋_GB2312" pitchFamily="49" charset="-122"/>
              </a:rPr>
              <a:t>选择电流元，写出</a:t>
            </a:r>
          </a:p>
        </p:txBody>
      </p:sp>
      <p:graphicFrame>
        <p:nvGraphicFramePr>
          <p:cNvPr id="1063969" name="Object 33"/>
          <p:cNvGraphicFramePr>
            <a:graphicFrameLocks noChangeAspect="1"/>
          </p:cNvGraphicFramePr>
          <p:nvPr/>
        </p:nvGraphicFramePr>
        <p:xfrm>
          <a:off x="4411663" y="1052736"/>
          <a:ext cx="2528887" cy="969962"/>
        </p:xfrm>
        <a:graphic>
          <a:graphicData uri="http://schemas.openxmlformats.org/presentationml/2006/ole">
            <mc:AlternateContent xmlns:mc="http://schemas.openxmlformats.org/markup-compatibility/2006">
              <mc:Choice xmlns:v="urn:schemas-microsoft-com:vml" Requires="v">
                <p:oleObj spid="_x0000_s15400" name="公式" r:id="rId7" imgW="1015920" imgH="431640" progId="Equation.3">
                  <p:embed/>
                </p:oleObj>
              </mc:Choice>
              <mc:Fallback>
                <p:oleObj name="公式" r:id="rId7" imgW="1015920" imgH="431640" progId="Equation.3">
                  <p:embed/>
                  <p:pic>
                    <p:nvPicPr>
                      <p:cNvPr id="0" name=""/>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663" y="1052736"/>
                        <a:ext cx="2528887"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3970" name="Text Box 34"/>
          <p:cNvSpPr txBox="1">
            <a:spLocks noChangeArrowheads="1"/>
          </p:cNvSpPr>
          <p:nvPr/>
        </p:nvSpPr>
        <p:spPr bwMode="auto">
          <a:xfrm>
            <a:off x="1293813" y="1963936"/>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(2)  </a:t>
            </a:r>
            <a:r>
              <a:rPr kumimoji="1" lang="zh-CN" altLang="en-US" sz="2400" b="1">
                <a:solidFill>
                  <a:schemeClr val="bg1"/>
                </a:solidFill>
                <a:latin typeface="Times New Roman" panose="02020603050405020304" pitchFamily="18" charset="0"/>
                <a:ea typeface="仿宋_GB2312" pitchFamily="49" charset="-122"/>
              </a:rPr>
              <a:t>选择适当的坐标系，写出分量式</a:t>
            </a:r>
          </a:p>
        </p:txBody>
      </p:sp>
      <p:graphicFrame>
        <p:nvGraphicFramePr>
          <p:cNvPr id="1063971" name="Object 35"/>
          <p:cNvGraphicFramePr>
            <a:graphicFrameLocks noChangeAspect="1"/>
          </p:cNvGraphicFramePr>
          <p:nvPr/>
        </p:nvGraphicFramePr>
        <p:xfrm>
          <a:off x="6262688" y="1963936"/>
          <a:ext cx="2054225" cy="541338"/>
        </p:xfrm>
        <a:graphic>
          <a:graphicData uri="http://schemas.openxmlformats.org/presentationml/2006/ole">
            <mc:AlternateContent xmlns:mc="http://schemas.openxmlformats.org/markup-compatibility/2006">
              <mc:Choice xmlns:v="urn:schemas-microsoft-com:vml" Requires="v">
                <p:oleObj spid="_x0000_s15401" name="公式" r:id="rId9" imgW="825480" imgH="241200" progId="Equation.3">
                  <p:embed/>
                </p:oleObj>
              </mc:Choice>
              <mc:Fallback>
                <p:oleObj name="公式" r:id="rId9" imgW="825480" imgH="24120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2688" y="1963936"/>
                        <a:ext cx="205422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3972" name="Text Box 36"/>
          <p:cNvSpPr txBox="1">
            <a:spLocks noChangeArrowheads="1"/>
          </p:cNvSpPr>
          <p:nvPr/>
        </p:nvSpPr>
        <p:spPr bwMode="auto">
          <a:xfrm>
            <a:off x="1293813" y="2395736"/>
            <a:ext cx="3529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sz="2400" b="1" dirty="0">
                <a:solidFill>
                  <a:schemeClr val="bg1"/>
                </a:solidFill>
                <a:latin typeface="Times New Roman" panose="02020603050405020304" pitchFamily="18" charset="0"/>
                <a:ea typeface="仿宋_GB2312" pitchFamily="49" charset="-122"/>
              </a:rPr>
              <a:t>(3)  </a:t>
            </a:r>
            <a:r>
              <a:rPr kumimoji="1" lang="zh-CN" altLang="en-US" sz="2400" b="1" dirty="0">
                <a:solidFill>
                  <a:schemeClr val="bg1"/>
                </a:solidFill>
                <a:latin typeface="Times New Roman" panose="02020603050405020304" pitchFamily="18" charset="0"/>
                <a:ea typeface="仿宋_GB2312" pitchFamily="49" charset="-122"/>
              </a:rPr>
              <a:t>统一变量，进行积分</a:t>
            </a:r>
          </a:p>
        </p:txBody>
      </p:sp>
      <p:sp>
        <p:nvSpPr>
          <p:cNvPr id="1063973" name="Text Box 37"/>
          <p:cNvSpPr txBox="1">
            <a:spLocks noChangeArrowheads="1"/>
          </p:cNvSpPr>
          <p:nvPr/>
        </p:nvSpPr>
        <p:spPr bwMode="auto">
          <a:xfrm>
            <a:off x="590550" y="1268413"/>
            <a:ext cx="574675" cy="15525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eaLnBrk="1" hangingPunct="1"/>
            <a:r>
              <a:rPr kumimoji="1" lang="zh-CN" altLang="en-US" sz="2400" b="1">
                <a:solidFill>
                  <a:srgbClr val="66FFFF"/>
                </a:solidFill>
                <a:latin typeface="Times New Roman" panose="02020603050405020304" pitchFamily="18" charset="0"/>
                <a:ea typeface="隶书" panose="02010509060101010101" pitchFamily="49" charset="-122"/>
              </a:rPr>
              <a:t>解题思路</a:t>
            </a:r>
          </a:p>
        </p:txBody>
      </p:sp>
      <p:graphicFrame>
        <p:nvGraphicFramePr>
          <p:cNvPr id="1063974" name="Object 38"/>
          <p:cNvGraphicFramePr>
            <a:graphicFrameLocks noChangeAspect="1"/>
          </p:cNvGraphicFramePr>
          <p:nvPr/>
        </p:nvGraphicFramePr>
        <p:xfrm>
          <a:off x="7351713" y="2830513"/>
          <a:ext cx="1144587" cy="788987"/>
        </p:xfrm>
        <a:graphic>
          <a:graphicData uri="http://schemas.openxmlformats.org/presentationml/2006/ole">
            <mc:AlternateContent xmlns:mc="http://schemas.openxmlformats.org/markup-compatibility/2006">
              <mc:Choice xmlns:v="urn:schemas-microsoft-com:vml" Requires="v">
                <p:oleObj spid="_x0000_s15402" name="公式" r:id="rId11" imgW="571320" imgH="393480" progId="Equation.3">
                  <p:embed/>
                </p:oleObj>
              </mc:Choice>
              <mc:Fallback>
                <p:oleObj name="公式" r:id="rId11" imgW="5713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1713" y="2830513"/>
                        <a:ext cx="1144587" cy="788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75" name="Line 39"/>
          <p:cNvSpPr>
            <a:spLocks noChangeShapeType="1"/>
          </p:cNvSpPr>
          <p:nvPr/>
        </p:nvSpPr>
        <p:spPr bwMode="auto">
          <a:xfrm>
            <a:off x="6516688" y="3213100"/>
            <a:ext cx="792162" cy="0"/>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3976" name="Text Box 40"/>
          <p:cNvSpPr txBox="1">
            <a:spLocks noChangeArrowheads="1"/>
          </p:cNvSpPr>
          <p:nvPr/>
        </p:nvSpPr>
        <p:spPr bwMode="auto">
          <a:xfrm>
            <a:off x="379413" y="3644900"/>
            <a:ext cx="432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a:solidFill>
                  <a:srgbClr val="66FFFF"/>
                </a:solidFill>
                <a:latin typeface="Times New Roman" panose="02020603050405020304" pitchFamily="18" charset="0"/>
                <a:ea typeface="仿宋_GB2312" pitchFamily="49" charset="-122"/>
              </a:rPr>
              <a:t>  </a:t>
            </a:r>
            <a:r>
              <a:rPr kumimoji="1" lang="zh-CN" altLang="zh-CN" sz="2400" b="1">
                <a:solidFill>
                  <a:srgbClr val="66FFFF"/>
                </a:solidFill>
                <a:latin typeface="Times New Roman" panose="02020603050405020304" pitchFamily="18" charset="0"/>
                <a:ea typeface="仿宋_GB2312" pitchFamily="49" charset="-122"/>
              </a:rPr>
              <a:t>无限长载流平板</a:t>
            </a:r>
            <a:r>
              <a:rPr kumimoji="1" lang="zh-CN" altLang="en-US" sz="2400" b="1">
                <a:solidFill>
                  <a:srgbClr val="66FFFF"/>
                </a:solidFill>
                <a:latin typeface="Times New Roman" panose="02020603050405020304" pitchFamily="18" charset="0"/>
                <a:ea typeface="仿宋_GB2312" pitchFamily="49" charset="-122"/>
              </a:rPr>
              <a:t>的磁场</a:t>
            </a:r>
            <a:endParaRPr kumimoji="1" lang="zh-CN" altLang="en-US" sz="2400" b="1" i="1">
              <a:solidFill>
                <a:srgbClr val="66FFFF"/>
              </a:solidFill>
              <a:latin typeface="Times New Roman" panose="02020603050405020304" pitchFamily="18" charset="0"/>
              <a:ea typeface="宋体" panose="02010600030101010101" pitchFamily="2" charset="-122"/>
            </a:endParaRPr>
          </a:p>
        </p:txBody>
      </p:sp>
      <p:graphicFrame>
        <p:nvGraphicFramePr>
          <p:cNvPr id="1063977" name="Object 41"/>
          <p:cNvGraphicFramePr>
            <a:graphicFrameLocks noChangeAspect="1"/>
          </p:cNvGraphicFramePr>
          <p:nvPr/>
        </p:nvGraphicFramePr>
        <p:xfrm>
          <a:off x="3851275" y="3502025"/>
          <a:ext cx="2309813" cy="838200"/>
        </p:xfrm>
        <a:graphic>
          <a:graphicData uri="http://schemas.openxmlformats.org/presentationml/2006/ole">
            <mc:AlternateContent xmlns:mc="http://schemas.openxmlformats.org/markup-compatibility/2006">
              <mc:Choice xmlns:v="urn:schemas-microsoft-com:vml" Requires="v">
                <p:oleObj spid="_x0000_s15403" name="公式" r:id="rId13" imgW="1155600" imgH="419040" progId="Equation.3">
                  <p:embed/>
                </p:oleObj>
              </mc:Choice>
              <mc:Fallback>
                <p:oleObj name="公式" r:id="rId13" imgW="115560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275" y="3502025"/>
                        <a:ext cx="23098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3978" name="Object 42"/>
          <p:cNvGraphicFramePr>
            <a:graphicFrameLocks noChangeAspect="1"/>
          </p:cNvGraphicFramePr>
          <p:nvPr/>
        </p:nvGraphicFramePr>
        <p:xfrm>
          <a:off x="7286625" y="3548063"/>
          <a:ext cx="1220788" cy="788987"/>
        </p:xfrm>
        <a:graphic>
          <a:graphicData uri="http://schemas.openxmlformats.org/presentationml/2006/ole">
            <mc:AlternateContent xmlns:mc="http://schemas.openxmlformats.org/markup-compatibility/2006">
              <mc:Choice xmlns:v="urn:schemas-microsoft-com:vml" Requires="v">
                <p:oleObj spid="_x0000_s15404" name="公式" r:id="rId15" imgW="609480" imgH="393480" progId="Equation.3">
                  <p:embed/>
                </p:oleObj>
              </mc:Choice>
              <mc:Fallback>
                <p:oleObj name="公式" r:id="rId15" imgW="6094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6625" y="3548063"/>
                        <a:ext cx="1220788" cy="78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63979" name="Line 43"/>
          <p:cNvSpPr>
            <a:spLocks noChangeShapeType="1"/>
          </p:cNvSpPr>
          <p:nvPr/>
        </p:nvSpPr>
        <p:spPr bwMode="auto">
          <a:xfrm>
            <a:off x="6367463" y="3911600"/>
            <a:ext cx="792162" cy="0"/>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3980" name="Text Box 44"/>
          <p:cNvSpPr txBox="1">
            <a:spLocks noChangeArrowheads="1"/>
          </p:cNvSpPr>
          <p:nvPr/>
        </p:nvSpPr>
        <p:spPr bwMode="auto">
          <a:xfrm>
            <a:off x="379413" y="4437063"/>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dirty="0">
                <a:solidFill>
                  <a:srgbClr val="66FFFF"/>
                </a:solidFill>
                <a:latin typeface="Times New Roman" panose="02020603050405020304" pitchFamily="18" charset="0"/>
                <a:ea typeface="仿宋_GB2312" pitchFamily="49" charset="-122"/>
              </a:rPr>
              <a:t> </a:t>
            </a:r>
            <a:r>
              <a:rPr kumimoji="1" lang="zh-CN" altLang="zh-CN" sz="2400" b="1" dirty="0">
                <a:solidFill>
                  <a:srgbClr val="66FFFF"/>
                </a:solidFill>
                <a:latin typeface="Times New Roman" panose="02020603050405020304" pitchFamily="18" charset="0"/>
                <a:ea typeface="仿宋_GB2312" pitchFamily="49" charset="-122"/>
              </a:rPr>
              <a:t>载流圆线圈</a:t>
            </a:r>
            <a:r>
              <a:rPr kumimoji="1" lang="zh-CN" altLang="en-US" sz="2400" b="1" dirty="0">
                <a:solidFill>
                  <a:srgbClr val="66FFFF"/>
                </a:solidFill>
                <a:latin typeface="Times New Roman" panose="02020603050405020304" pitchFamily="18" charset="0"/>
                <a:ea typeface="仿宋_GB2312" pitchFamily="49" charset="-122"/>
              </a:rPr>
              <a:t>轴线上</a:t>
            </a:r>
            <a:r>
              <a:rPr kumimoji="1" lang="zh-CN" altLang="zh-CN" sz="2400" b="1" dirty="0">
                <a:solidFill>
                  <a:srgbClr val="66FFFF"/>
                </a:solidFill>
                <a:latin typeface="Times New Roman" panose="02020603050405020304" pitchFamily="18" charset="0"/>
                <a:ea typeface="仿宋_GB2312" pitchFamily="49" charset="-122"/>
              </a:rPr>
              <a:t>的</a:t>
            </a:r>
            <a:r>
              <a:rPr kumimoji="1" lang="zh-CN" altLang="en-US" sz="2400" b="1" dirty="0">
                <a:solidFill>
                  <a:srgbClr val="66FFFF"/>
                </a:solidFill>
                <a:latin typeface="Times New Roman" panose="02020603050405020304" pitchFamily="18" charset="0"/>
                <a:ea typeface="仿宋_GB2312" pitchFamily="49" charset="-122"/>
              </a:rPr>
              <a:t>磁场</a:t>
            </a:r>
          </a:p>
        </p:txBody>
      </p:sp>
      <p:graphicFrame>
        <p:nvGraphicFramePr>
          <p:cNvPr id="1063981" name="Object 45"/>
          <p:cNvGraphicFramePr>
            <a:graphicFrameLocks noChangeAspect="1"/>
          </p:cNvGraphicFramePr>
          <p:nvPr/>
        </p:nvGraphicFramePr>
        <p:xfrm>
          <a:off x="4057749" y="4221163"/>
          <a:ext cx="2530475" cy="931862"/>
        </p:xfrm>
        <a:graphic>
          <a:graphicData uri="http://schemas.openxmlformats.org/presentationml/2006/ole">
            <mc:AlternateContent xmlns:mc="http://schemas.openxmlformats.org/markup-compatibility/2006">
              <mc:Choice xmlns:v="urn:schemas-microsoft-com:vml" Requires="v">
                <p:oleObj spid="_x0000_s15405" name="公式" r:id="rId17" imgW="1206360" imgH="444240" progId="Equation.3">
                  <p:embed/>
                </p:oleObj>
              </mc:Choice>
              <mc:Fallback>
                <p:oleObj name="公式" r:id="rId17" imgW="1206360" imgH="4442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57749" y="4221163"/>
                        <a:ext cx="2530475" cy="931862"/>
                      </a:xfrm>
                      <a:prstGeom prst="rect">
                        <a:avLst/>
                      </a:prstGeom>
                      <a:noFill/>
                      <a:ln>
                        <a:noFill/>
                      </a:ln>
                      <a:extLst>
                        <a:ext uri="{909E8E84-426E-40DD-AFC4-6F175D3DCCD1}">
                          <a14:hiddenFill xmlns:a14="http://schemas.microsoft.com/office/drawing/2010/main">
                            <a:solidFill>
                              <a:srgbClr val="006B6B"/>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graphicFrame>
        <p:nvGraphicFramePr>
          <p:cNvPr id="1063982" name="Object 46"/>
          <p:cNvGraphicFramePr>
            <a:graphicFrameLocks noChangeAspect="1"/>
          </p:cNvGraphicFramePr>
          <p:nvPr>
            <p:extLst>
              <p:ext uri="{D42A27DB-BD31-4B8C-83A1-F6EECF244321}">
                <p14:modId xmlns:p14="http://schemas.microsoft.com/office/powerpoint/2010/main" val="3059559801"/>
              </p:ext>
            </p:extLst>
          </p:nvPr>
        </p:nvGraphicFramePr>
        <p:xfrm>
          <a:off x="5349626" y="5310733"/>
          <a:ext cx="1914525" cy="546100"/>
        </p:xfrm>
        <a:graphic>
          <a:graphicData uri="http://schemas.openxmlformats.org/presentationml/2006/ole">
            <mc:AlternateContent xmlns:mc="http://schemas.openxmlformats.org/markup-compatibility/2006">
              <mc:Choice xmlns:v="urn:schemas-microsoft-com:vml" Requires="v">
                <p:oleObj spid="_x0000_s15406" name="公式" r:id="rId19" imgW="888840" imgH="253800" progId="Equation.3">
                  <p:embed/>
                </p:oleObj>
              </mc:Choice>
              <mc:Fallback>
                <p:oleObj name="公式" r:id="rId19" imgW="888840" imgH="2538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49626" y="5310733"/>
                        <a:ext cx="1914525" cy="546100"/>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3983" name="Text Box 47"/>
          <p:cNvSpPr txBox="1">
            <a:spLocks noChangeArrowheads="1"/>
          </p:cNvSpPr>
          <p:nvPr/>
        </p:nvSpPr>
        <p:spPr bwMode="auto">
          <a:xfrm>
            <a:off x="4341564" y="5332958"/>
            <a:ext cx="1382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zh-CN" altLang="en-US" sz="2400" b="1" dirty="0">
                <a:solidFill>
                  <a:schemeClr val="bg1"/>
                </a:solidFill>
                <a:latin typeface="Times New Roman" panose="02020603050405020304" pitchFamily="18" charset="0"/>
                <a:ea typeface="仿宋_GB2312" pitchFamily="49" charset="-122"/>
              </a:rPr>
              <a:t>定义：</a:t>
            </a:r>
          </a:p>
        </p:txBody>
      </p:sp>
      <p:graphicFrame>
        <p:nvGraphicFramePr>
          <p:cNvPr id="1063984" name="Object 48"/>
          <p:cNvGraphicFramePr>
            <a:graphicFrameLocks/>
          </p:cNvGraphicFramePr>
          <p:nvPr>
            <p:extLst>
              <p:ext uri="{D42A27DB-BD31-4B8C-83A1-F6EECF244321}">
                <p14:modId xmlns:p14="http://schemas.microsoft.com/office/powerpoint/2010/main" val="2420042872"/>
              </p:ext>
            </p:extLst>
          </p:nvPr>
        </p:nvGraphicFramePr>
        <p:xfrm>
          <a:off x="7535249" y="4378346"/>
          <a:ext cx="1511300" cy="823913"/>
        </p:xfrm>
        <a:graphic>
          <a:graphicData uri="http://schemas.openxmlformats.org/presentationml/2006/ole">
            <mc:AlternateContent xmlns:mc="http://schemas.openxmlformats.org/markup-compatibility/2006">
              <mc:Choice xmlns:v="urn:schemas-microsoft-com:vml" Requires="v">
                <p:oleObj spid="_x0000_s15407" name="Equation" r:id="rId21" imgW="1511280" imgH="825480" progId="Equation.3">
                  <p:embed/>
                </p:oleObj>
              </mc:Choice>
              <mc:Fallback>
                <p:oleObj name="Equation" r:id="rId21" imgW="1511280" imgH="82548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35249" y="4378346"/>
                        <a:ext cx="1511300" cy="823913"/>
                      </a:xfrm>
                      <a:prstGeom prst="rect">
                        <a:avLst/>
                      </a:prstGeom>
                      <a:solidFill>
                        <a:srgbClr val="006B6B"/>
                      </a:solidFill>
                      <a:ln w="9525">
                        <a:solidFill>
                          <a:schemeClr val="folHlink"/>
                        </a:solidFill>
                        <a:miter lim="800000"/>
                        <a:headEnd/>
                        <a:tailEnd/>
                      </a:ln>
                    </p:spPr>
                  </p:pic>
                </p:oleObj>
              </mc:Fallback>
            </mc:AlternateContent>
          </a:graphicData>
        </a:graphic>
      </p:graphicFrame>
      <p:sp>
        <p:nvSpPr>
          <p:cNvPr id="1063985" name="Rectangle 49"/>
          <p:cNvSpPr>
            <a:spLocks noChangeArrowheads="1"/>
          </p:cNvSpPr>
          <p:nvPr/>
        </p:nvSpPr>
        <p:spPr bwMode="auto">
          <a:xfrm>
            <a:off x="7235576" y="5301208"/>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r>
              <a:rPr kumimoji="1" lang="en-US" altLang="zh-CN" b="1" dirty="0">
                <a:solidFill>
                  <a:schemeClr val="bg1"/>
                </a:solidFill>
                <a:ea typeface="宋体" panose="02010600030101010101" pitchFamily="2" charset="-122"/>
              </a:rPr>
              <a:t>——</a:t>
            </a:r>
            <a:r>
              <a:rPr kumimoji="1" lang="zh-CN" altLang="en-US" sz="2400" b="1" i="1" dirty="0">
                <a:solidFill>
                  <a:srgbClr val="00FF00"/>
                </a:solidFill>
                <a:latin typeface="Times New Roman" panose="02020603050405020304" pitchFamily="18" charset="0"/>
                <a:ea typeface="仿宋_GB2312" pitchFamily="49" charset="-122"/>
              </a:rPr>
              <a:t>磁矩</a:t>
            </a:r>
          </a:p>
        </p:txBody>
      </p:sp>
      <p:sp>
        <p:nvSpPr>
          <p:cNvPr id="1063986" name="Text Box 50"/>
          <p:cNvSpPr txBox="1">
            <a:spLocks noChangeArrowheads="1"/>
          </p:cNvSpPr>
          <p:nvPr/>
        </p:nvSpPr>
        <p:spPr bwMode="auto">
          <a:xfrm>
            <a:off x="379413" y="5965825"/>
            <a:ext cx="4479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a:solidFill>
                  <a:srgbClr val="66FFFF"/>
                </a:solidFill>
                <a:latin typeface="Times New Roman" panose="02020603050405020304" pitchFamily="18" charset="0"/>
                <a:ea typeface="仿宋_GB2312" pitchFamily="49" charset="-122"/>
              </a:rPr>
              <a:t> </a:t>
            </a:r>
            <a:r>
              <a:rPr kumimoji="1" lang="zh-CN" altLang="zh-CN" sz="2400" b="1">
                <a:solidFill>
                  <a:srgbClr val="66FFFF"/>
                </a:solidFill>
                <a:latin typeface="Times New Roman" panose="02020603050405020304" pitchFamily="18" charset="0"/>
                <a:ea typeface="仿宋_GB2312" pitchFamily="49" charset="-122"/>
              </a:rPr>
              <a:t>载流</a:t>
            </a:r>
            <a:r>
              <a:rPr kumimoji="1" lang="zh-CN" altLang="en-US" sz="2400" b="1">
                <a:solidFill>
                  <a:srgbClr val="66FFFF"/>
                </a:solidFill>
                <a:latin typeface="Times New Roman" panose="02020603050405020304" pitchFamily="18" charset="0"/>
                <a:ea typeface="仿宋_GB2312" pitchFamily="49" charset="-122"/>
              </a:rPr>
              <a:t>螺线管轴线上的磁场 </a:t>
            </a:r>
          </a:p>
        </p:txBody>
      </p:sp>
      <p:graphicFrame>
        <p:nvGraphicFramePr>
          <p:cNvPr id="1063987" name="Object 51"/>
          <p:cNvGraphicFramePr>
            <a:graphicFrameLocks noChangeAspect="1"/>
          </p:cNvGraphicFramePr>
          <p:nvPr/>
        </p:nvGraphicFramePr>
        <p:xfrm>
          <a:off x="4067175" y="5821363"/>
          <a:ext cx="3198813" cy="787400"/>
        </p:xfrm>
        <a:graphic>
          <a:graphicData uri="http://schemas.openxmlformats.org/presentationml/2006/ole">
            <mc:AlternateContent xmlns:mc="http://schemas.openxmlformats.org/markup-compatibility/2006">
              <mc:Choice xmlns:v="urn:schemas-microsoft-com:vml" Requires="v">
                <p:oleObj spid="_x0000_s15408" name="公式" r:id="rId23" imgW="1600200" imgH="393480" progId="Equation.3">
                  <p:embed/>
                </p:oleObj>
              </mc:Choice>
              <mc:Fallback>
                <p:oleObj name="公式" r:id="rId23" imgW="1600200" imgH="3934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67175" y="5821363"/>
                        <a:ext cx="3198813"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3988" name="Line 52"/>
          <p:cNvSpPr>
            <a:spLocks noChangeShapeType="1"/>
          </p:cNvSpPr>
          <p:nvPr/>
        </p:nvSpPr>
        <p:spPr bwMode="auto">
          <a:xfrm>
            <a:off x="7308850" y="6230938"/>
            <a:ext cx="460250" cy="6374"/>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63989" name="Object 53"/>
          <p:cNvGraphicFramePr>
            <a:graphicFrameLocks noChangeAspect="1"/>
          </p:cNvGraphicFramePr>
          <p:nvPr>
            <p:extLst>
              <p:ext uri="{D42A27DB-BD31-4B8C-83A1-F6EECF244321}">
                <p14:modId xmlns:p14="http://schemas.microsoft.com/office/powerpoint/2010/main" val="1628701952"/>
              </p:ext>
            </p:extLst>
          </p:nvPr>
        </p:nvGraphicFramePr>
        <p:xfrm>
          <a:off x="7769100" y="6015038"/>
          <a:ext cx="1195388" cy="457200"/>
        </p:xfrm>
        <a:graphic>
          <a:graphicData uri="http://schemas.openxmlformats.org/presentationml/2006/ole">
            <mc:AlternateContent xmlns:mc="http://schemas.openxmlformats.org/markup-compatibility/2006">
              <mc:Choice xmlns:v="urn:schemas-microsoft-com:vml" Requires="v">
                <p:oleObj spid="_x0000_s15409" name="公式" r:id="rId25" imgW="596880" imgH="228600" progId="Equation.3">
                  <p:embed/>
                </p:oleObj>
              </mc:Choice>
              <mc:Fallback>
                <p:oleObj name="公式" r:id="rId25" imgW="596880" imgH="2286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69100" y="6015038"/>
                        <a:ext cx="1195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28" name="Text Box 40"/>
          <p:cNvSpPr txBox="1">
            <a:spLocks noChangeArrowheads="1"/>
          </p:cNvSpPr>
          <p:nvPr/>
        </p:nvSpPr>
        <p:spPr bwMode="auto">
          <a:xfrm>
            <a:off x="6415088" y="2697007"/>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zh-CN" sz="2200" b="1" dirty="0">
                <a:solidFill>
                  <a:srgbClr val="66FFFF"/>
                </a:solidFill>
                <a:latin typeface="Times New Roman" panose="02020603050405020304" pitchFamily="18" charset="0"/>
                <a:ea typeface="仿宋_GB2312" pitchFamily="49" charset="-122"/>
              </a:rPr>
              <a:t>无限长</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29" name="Text Box 40"/>
          <p:cNvSpPr txBox="1">
            <a:spLocks noChangeArrowheads="1"/>
          </p:cNvSpPr>
          <p:nvPr/>
        </p:nvSpPr>
        <p:spPr bwMode="auto">
          <a:xfrm>
            <a:off x="6279177" y="3417087"/>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zh-CN" sz="2200" b="1" dirty="0">
                <a:solidFill>
                  <a:srgbClr val="66FFFF"/>
                </a:solidFill>
                <a:latin typeface="Times New Roman" panose="02020603050405020304" pitchFamily="18" charset="0"/>
                <a:ea typeface="仿宋_GB2312" pitchFamily="49" charset="-122"/>
              </a:rPr>
              <a:t>无限</a:t>
            </a:r>
            <a:r>
              <a:rPr kumimoji="1" lang="zh-CN" altLang="en-US" sz="2200" b="1" dirty="0">
                <a:solidFill>
                  <a:srgbClr val="66FFFF"/>
                </a:solidFill>
                <a:latin typeface="Times New Roman" panose="02020603050405020304" pitchFamily="18" charset="0"/>
                <a:ea typeface="仿宋_GB2312" pitchFamily="49" charset="-122"/>
              </a:rPr>
              <a:t>大</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30" name="Text Box 40"/>
          <p:cNvSpPr txBox="1">
            <a:spLocks noChangeArrowheads="1"/>
          </p:cNvSpPr>
          <p:nvPr/>
        </p:nvSpPr>
        <p:spPr bwMode="auto">
          <a:xfrm>
            <a:off x="6492106" y="4275309"/>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en-US" sz="2200" b="1" dirty="0">
                <a:solidFill>
                  <a:srgbClr val="66FFFF"/>
                </a:solidFill>
                <a:latin typeface="Times New Roman" panose="02020603050405020304" pitchFamily="18" charset="0"/>
                <a:ea typeface="仿宋_GB2312" pitchFamily="49" charset="-122"/>
              </a:rPr>
              <a:t>足够远</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31" name="Line 43"/>
          <p:cNvSpPr>
            <a:spLocks noChangeShapeType="1"/>
          </p:cNvSpPr>
          <p:nvPr/>
        </p:nvSpPr>
        <p:spPr bwMode="auto">
          <a:xfrm>
            <a:off x="6659563" y="4797152"/>
            <a:ext cx="792162" cy="0"/>
          </a:xfrm>
          <a:prstGeom prst="line">
            <a:avLst/>
          </a:prstGeom>
          <a:noFill/>
          <a:ln w="7620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Text Box 40"/>
          <p:cNvSpPr txBox="1">
            <a:spLocks noChangeArrowheads="1"/>
          </p:cNvSpPr>
          <p:nvPr/>
        </p:nvSpPr>
        <p:spPr bwMode="auto">
          <a:xfrm>
            <a:off x="7052186" y="6295339"/>
            <a:ext cx="112016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pPr>
            <a:r>
              <a:rPr kumimoji="1" lang="zh-CN" altLang="zh-CN" sz="2200" b="1" dirty="0">
                <a:solidFill>
                  <a:srgbClr val="66FFFF"/>
                </a:solidFill>
                <a:latin typeface="Times New Roman" panose="02020603050405020304" pitchFamily="18" charset="0"/>
                <a:ea typeface="仿宋_GB2312" pitchFamily="49" charset="-122"/>
              </a:rPr>
              <a:t>无限长</a:t>
            </a:r>
            <a:endParaRPr kumimoji="1" lang="zh-CN" altLang="en-US" sz="2200" b="1" i="1" dirty="0">
              <a:solidFill>
                <a:srgbClr val="66FFFF"/>
              </a:solidFill>
              <a:latin typeface="Times New Roman" panose="02020603050405020304" pitchFamily="18" charset="0"/>
              <a:ea typeface="宋体" panose="02010600030101010101" pitchFamily="2" charset="-122"/>
            </a:endParaRPr>
          </a:p>
        </p:txBody>
      </p:sp>
      <p:sp>
        <p:nvSpPr>
          <p:cNvPr id="33" name="Text Box 44"/>
          <p:cNvSpPr txBox="1">
            <a:spLocks noChangeArrowheads="1"/>
          </p:cNvSpPr>
          <p:nvPr/>
        </p:nvSpPr>
        <p:spPr bwMode="auto">
          <a:xfrm>
            <a:off x="395288" y="5148814"/>
            <a:ext cx="3874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华文行楷" panose="02010800040101010101" pitchFamily="2" charset="-122"/>
              </a:defRPr>
            </a:lvl1pPr>
            <a:lvl2pPr marL="742950" indent="-285750" eaLnBrk="0" hangingPunct="0">
              <a:defRPr>
                <a:solidFill>
                  <a:schemeClr val="tx1"/>
                </a:solidFill>
                <a:latin typeface="Arial" panose="020B0604020202020204" pitchFamily="34" charset="0"/>
                <a:ea typeface="华文行楷" panose="02010800040101010101" pitchFamily="2" charset="-122"/>
              </a:defRPr>
            </a:lvl2pPr>
            <a:lvl3pPr marL="1143000" indent="-228600" eaLnBrk="0" hangingPunct="0">
              <a:defRPr>
                <a:solidFill>
                  <a:schemeClr val="tx1"/>
                </a:solidFill>
                <a:latin typeface="Arial" panose="020B0604020202020204" pitchFamily="34" charset="0"/>
                <a:ea typeface="华文行楷" panose="02010800040101010101" pitchFamily="2" charset="-122"/>
              </a:defRPr>
            </a:lvl3pPr>
            <a:lvl4pPr marL="1600200" indent="-228600" eaLnBrk="0" hangingPunct="0">
              <a:defRPr>
                <a:solidFill>
                  <a:schemeClr val="tx1"/>
                </a:solidFill>
                <a:latin typeface="Arial" panose="020B0604020202020204" pitchFamily="34" charset="0"/>
                <a:ea typeface="华文行楷" panose="02010800040101010101" pitchFamily="2" charset="-122"/>
              </a:defRPr>
            </a:lvl4pPr>
            <a:lvl5pPr marL="2057400" indent="-228600" eaLnBrk="0" hangingPunct="0">
              <a:defRPr>
                <a:solidFill>
                  <a:schemeClr val="tx1"/>
                </a:solidFill>
                <a:latin typeface="Arial" panose="020B0604020202020204" pitchFamily="34" charset="0"/>
                <a:ea typeface="华文行楷" panose="0201080004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华文行楷" panose="02010800040101010101" pitchFamily="2" charset="-122"/>
              </a:defRPr>
            </a:lvl9pPr>
          </a:lstStyle>
          <a:p>
            <a:pPr algn="l" eaLnBrk="1" hangingPunct="1">
              <a:buClr>
                <a:srgbClr val="FF0000"/>
              </a:buClr>
              <a:buFont typeface="Wingdings" panose="05000000000000000000" pitchFamily="2" charset="2"/>
              <a:buChar char="s"/>
            </a:pPr>
            <a:r>
              <a:rPr kumimoji="1" lang="en-US" altLang="zh-CN" sz="2400" b="1" dirty="0">
                <a:solidFill>
                  <a:srgbClr val="66FFFF"/>
                </a:solidFill>
                <a:latin typeface="Times New Roman" panose="02020603050405020304" pitchFamily="18" charset="0"/>
                <a:ea typeface="仿宋_GB2312" pitchFamily="49" charset="-122"/>
              </a:rPr>
              <a:t> </a:t>
            </a:r>
            <a:r>
              <a:rPr kumimoji="1" lang="zh-CN" altLang="zh-CN" sz="2400" b="1" dirty="0">
                <a:solidFill>
                  <a:srgbClr val="66FFFF"/>
                </a:solidFill>
                <a:latin typeface="Times New Roman" panose="02020603050405020304" pitchFamily="18" charset="0"/>
                <a:ea typeface="仿宋_GB2312" pitchFamily="49" charset="-122"/>
              </a:rPr>
              <a:t>载流圆线圈</a:t>
            </a:r>
            <a:r>
              <a:rPr kumimoji="1" lang="zh-CN" altLang="en-US" sz="2400" b="1" dirty="0">
                <a:solidFill>
                  <a:srgbClr val="FFFF00"/>
                </a:solidFill>
                <a:latin typeface="Times New Roman" panose="02020603050405020304" pitchFamily="18" charset="0"/>
                <a:ea typeface="仿宋_GB2312" pitchFamily="49" charset="-122"/>
              </a:rPr>
              <a:t>圆心</a:t>
            </a:r>
            <a:r>
              <a:rPr kumimoji="1" lang="zh-CN" altLang="zh-CN" sz="2400" b="1" dirty="0">
                <a:solidFill>
                  <a:srgbClr val="66FFFF"/>
                </a:solidFill>
                <a:latin typeface="Times New Roman" panose="02020603050405020304" pitchFamily="18" charset="0"/>
                <a:ea typeface="仿宋_GB2312" pitchFamily="49" charset="-122"/>
              </a:rPr>
              <a:t>的</a:t>
            </a:r>
            <a:r>
              <a:rPr kumimoji="1" lang="zh-CN" altLang="en-US" sz="2400" b="1" dirty="0">
                <a:solidFill>
                  <a:srgbClr val="66FFFF"/>
                </a:solidFill>
                <a:latin typeface="Times New Roman" panose="02020603050405020304" pitchFamily="18" charset="0"/>
                <a:ea typeface="仿宋_GB2312" pitchFamily="49" charset="-122"/>
              </a:rPr>
              <a:t>磁场</a:t>
            </a:r>
          </a:p>
        </p:txBody>
      </p:sp>
    </p:spTree>
    <p:extLst>
      <p:ext uri="{BB962C8B-B14F-4D97-AF65-F5344CB8AC3E}">
        <p14:creationId xmlns:p14="http://schemas.microsoft.com/office/powerpoint/2010/main" val="18623063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63938"/>
                                        </p:tgtEl>
                                        <p:attrNameLst>
                                          <p:attrName>style.visibility</p:attrName>
                                        </p:attrNameLst>
                                      </p:cBhvr>
                                      <p:to>
                                        <p:strVal val="visible"/>
                                      </p:to>
                                    </p:set>
                                    <p:animEffect transition="in" filter="barn(inHorizontal)">
                                      <p:cBhvr>
                                        <p:cTn id="7" dur="500"/>
                                        <p:tgtEl>
                                          <p:spTgt spid="1063938"/>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1063939"/>
                                        </p:tgtEl>
                                        <p:attrNameLst>
                                          <p:attrName>style.visibility</p:attrName>
                                        </p:attrNameLst>
                                      </p:cBhvr>
                                      <p:to>
                                        <p:strVal val="visible"/>
                                      </p:to>
                                    </p:set>
                                    <p:anim calcmode="lin" valueType="num">
                                      <p:cBhvr>
                                        <p:cTn id="11" dur="500" fill="hold"/>
                                        <p:tgtEl>
                                          <p:spTgt spid="1063939"/>
                                        </p:tgtEl>
                                        <p:attrNameLst>
                                          <p:attrName>ppt_w</p:attrName>
                                        </p:attrNameLst>
                                      </p:cBhvr>
                                      <p:tavLst>
                                        <p:tav tm="0">
                                          <p:val>
                                            <p:fltVal val="0"/>
                                          </p:val>
                                        </p:tav>
                                        <p:tav tm="100000">
                                          <p:val>
                                            <p:strVal val="#ppt_w"/>
                                          </p:val>
                                        </p:tav>
                                      </p:tavLst>
                                    </p:anim>
                                    <p:anim calcmode="lin" valueType="num">
                                      <p:cBhvr>
                                        <p:cTn id="12" dur="500" fill="hold"/>
                                        <p:tgtEl>
                                          <p:spTgt spid="1063939"/>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3973"/>
                                        </p:tgtEl>
                                        <p:attrNameLst>
                                          <p:attrName>style.visibility</p:attrName>
                                        </p:attrNameLst>
                                      </p:cBhvr>
                                      <p:to>
                                        <p:strVal val="visible"/>
                                      </p:to>
                                    </p:set>
                                    <p:animEffect transition="in" filter="wipe(left)">
                                      <p:cBhvr>
                                        <p:cTn id="17" dur="500"/>
                                        <p:tgtEl>
                                          <p:spTgt spid="10639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63968"/>
                                        </p:tgtEl>
                                        <p:attrNameLst>
                                          <p:attrName>style.visibility</p:attrName>
                                        </p:attrNameLst>
                                      </p:cBhvr>
                                      <p:to>
                                        <p:strVal val="visible"/>
                                      </p:to>
                                    </p:set>
                                    <p:animEffect transition="in" filter="wipe(left)">
                                      <p:cBhvr>
                                        <p:cTn id="22" dur="500"/>
                                        <p:tgtEl>
                                          <p:spTgt spid="1063968"/>
                                        </p:tgtEl>
                                      </p:cBhvr>
                                    </p:animEffect>
                                  </p:childTnLst>
                                </p:cTn>
                              </p:par>
                            </p:childTnLst>
                          </p:cTn>
                        </p:par>
                        <p:par>
                          <p:cTn id="23" fill="hold" nodeType="afterGroup">
                            <p:stCondLst>
                              <p:cond delay="500"/>
                            </p:stCondLst>
                            <p:childTnLst>
                              <p:par>
                                <p:cTn id="24" presetID="23" presetClass="entr" presetSubtype="16" fill="hold" nodeType="afterEffect">
                                  <p:stCondLst>
                                    <p:cond delay="0"/>
                                  </p:stCondLst>
                                  <p:childTnLst>
                                    <p:set>
                                      <p:cBhvr>
                                        <p:cTn id="25" dur="1" fill="hold">
                                          <p:stCondLst>
                                            <p:cond delay="0"/>
                                          </p:stCondLst>
                                        </p:cTn>
                                        <p:tgtEl>
                                          <p:spTgt spid="1063969"/>
                                        </p:tgtEl>
                                        <p:attrNameLst>
                                          <p:attrName>style.visibility</p:attrName>
                                        </p:attrNameLst>
                                      </p:cBhvr>
                                      <p:to>
                                        <p:strVal val="visible"/>
                                      </p:to>
                                    </p:set>
                                    <p:anim calcmode="lin" valueType="num">
                                      <p:cBhvr>
                                        <p:cTn id="26" dur="500" fill="hold"/>
                                        <p:tgtEl>
                                          <p:spTgt spid="1063969"/>
                                        </p:tgtEl>
                                        <p:attrNameLst>
                                          <p:attrName>ppt_w</p:attrName>
                                        </p:attrNameLst>
                                      </p:cBhvr>
                                      <p:tavLst>
                                        <p:tav tm="0">
                                          <p:val>
                                            <p:fltVal val="0"/>
                                          </p:val>
                                        </p:tav>
                                        <p:tav tm="100000">
                                          <p:val>
                                            <p:strVal val="#ppt_w"/>
                                          </p:val>
                                        </p:tav>
                                      </p:tavLst>
                                    </p:anim>
                                    <p:anim calcmode="lin" valueType="num">
                                      <p:cBhvr>
                                        <p:cTn id="27" dur="500" fill="hold"/>
                                        <p:tgtEl>
                                          <p:spTgt spid="1063969"/>
                                        </p:tgtEl>
                                        <p:attrNameLst>
                                          <p:attrName>ppt_h</p:attrName>
                                        </p:attrNameLst>
                                      </p:cBhvr>
                                      <p:tavLst>
                                        <p:tav tm="0">
                                          <p:val>
                                            <p:fltVal val="0"/>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3970"/>
                                        </p:tgtEl>
                                        <p:attrNameLst>
                                          <p:attrName>style.visibility</p:attrName>
                                        </p:attrNameLst>
                                      </p:cBhvr>
                                      <p:to>
                                        <p:strVal val="visible"/>
                                      </p:to>
                                    </p:set>
                                    <p:animEffect transition="in" filter="wipe(left)">
                                      <p:cBhvr>
                                        <p:cTn id="32" dur="500"/>
                                        <p:tgtEl>
                                          <p:spTgt spid="1063970"/>
                                        </p:tgtEl>
                                      </p:cBhvr>
                                    </p:animEffect>
                                  </p:childTnLst>
                                </p:cTn>
                              </p:par>
                            </p:childTnLst>
                          </p:cTn>
                        </p:par>
                        <p:par>
                          <p:cTn id="33" fill="hold" nodeType="afterGroup">
                            <p:stCondLst>
                              <p:cond delay="500"/>
                            </p:stCondLst>
                            <p:childTnLst>
                              <p:par>
                                <p:cTn id="34" presetID="23" presetClass="entr" presetSubtype="16" fill="hold" nodeType="afterEffect">
                                  <p:stCondLst>
                                    <p:cond delay="0"/>
                                  </p:stCondLst>
                                  <p:childTnLst>
                                    <p:set>
                                      <p:cBhvr>
                                        <p:cTn id="35" dur="1" fill="hold">
                                          <p:stCondLst>
                                            <p:cond delay="0"/>
                                          </p:stCondLst>
                                        </p:cTn>
                                        <p:tgtEl>
                                          <p:spTgt spid="1063971"/>
                                        </p:tgtEl>
                                        <p:attrNameLst>
                                          <p:attrName>style.visibility</p:attrName>
                                        </p:attrNameLst>
                                      </p:cBhvr>
                                      <p:to>
                                        <p:strVal val="visible"/>
                                      </p:to>
                                    </p:set>
                                    <p:anim calcmode="lin" valueType="num">
                                      <p:cBhvr>
                                        <p:cTn id="36" dur="500" fill="hold"/>
                                        <p:tgtEl>
                                          <p:spTgt spid="1063971"/>
                                        </p:tgtEl>
                                        <p:attrNameLst>
                                          <p:attrName>ppt_w</p:attrName>
                                        </p:attrNameLst>
                                      </p:cBhvr>
                                      <p:tavLst>
                                        <p:tav tm="0">
                                          <p:val>
                                            <p:fltVal val="0"/>
                                          </p:val>
                                        </p:tav>
                                        <p:tav tm="100000">
                                          <p:val>
                                            <p:strVal val="#ppt_w"/>
                                          </p:val>
                                        </p:tav>
                                      </p:tavLst>
                                    </p:anim>
                                    <p:anim calcmode="lin" valueType="num">
                                      <p:cBhvr>
                                        <p:cTn id="37" dur="500" fill="hold"/>
                                        <p:tgtEl>
                                          <p:spTgt spid="1063971"/>
                                        </p:tgtEl>
                                        <p:attrNameLst>
                                          <p:attrName>ppt_h</p:attrName>
                                        </p:attrNameLst>
                                      </p:cBhvr>
                                      <p:tavLst>
                                        <p:tav tm="0">
                                          <p:val>
                                            <p:fltVal val="0"/>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63972"/>
                                        </p:tgtEl>
                                        <p:attrNameLst>
                                          <p:attrName>style.visibility</p:attrName>
                                        </p:attrNameLst>
                                      </p:cBhvr>
                                      <p:to>
                                        <p:strVal val="visible"/>
                                      </p:to>
                                    </p:set>
                                    <p:animEffect transition="in" filter="wipe(left)">
                                      <p:cBhvr>
                                        <p:cTn id="42" dur="500"/>
                                        <p:tgtEl>
                                          <p:spTgt spid="106397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63940"/>
                                        </p:tgtEl>
                                        <p:attrNameLst>
                                          <p:attrName>style.visibility</p:attrName>
                                        </p:attrNameLst>
                                      </p:cBhvr>
                                      <p:to>
                                        <p:strVal val="visible"/>
                                      </p:to>
                                    </p:set>
                                    <p:animEffect transition="in" filter="wipe(left)">
                                      <p:cBhvr>
                                        <p:cTn id="47" dur="500"/>
                                        <p:tgtEl>
                                          <p:spTgt spid="1063940"/>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063967"/>
                                        </p:tgtEl>
                                        <p:attrNameLst>
                                          <p:attrName>style.visibility</p:attrName>
                                        </p:attrNameLst>
                                      </p:cBhvr>
                                      <p:to>
                                        <p:strVal val="visible"/>
                                      </p:to>
                                    </p:set>
                                    <p:animEffect transition="in" filter="wipe(left)">
                                      <p:cBhvr>
                                        <p:cTn id="51" dur="500"/>
                                        <p:tgtEl>
                                          <p:spTgt spid="1063967"/>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63975"/>
                                        </p:tgtEl>
                                        <p:attrNameLst>
                                          <p:attrName>style.visibility</p:attrName>
                                        </p:attrNameLst>
                                      </p:cBhvr>
                                      <p:to>
                                        <p:strVal val="visible"/>
                                      </p:to>
                                    </p:set>
                                    <p:animEffect transition="in" filter="wipe(left)">
                                      <p:cBhvr>
                                        <p:cTn id="56" dur="500"/>
                                        <p:tgtEl>
                                          <p:spTgt spid="106397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1063974"/>
                                        </p:tgtEl>
                                        <p:attrNameLst>
                                          <p:attrName>style.visibility</p:attrName>
                                        </p:attrNameLst>
                                      </p:cBhvr>
                                      <p:to>
                                        <p:strVal val="visible"/>
                                      </p:to>
                                    </p:set>
                                    <p:animEffect transition="in" filter="wipe(left)">
                                      <p:cBhvr>
                                        <p:cTn id="63" dur="500"/>
                                        <p:tgtEl>
                                          <p:spTgt spid="106397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63976"/>
                                        </p:tgtEl>
                                        <p:attrNameLst>
                                          <p:attrName>style.visibility</p:attrName>
                                        </p:attrNameLst>
                                      </p:cBhvr>
                                      <p:to>
                                        <p:strVal val="visible"/>
                                      </p:to>
                                    </p:set>
                                    <p:animEffect transition="in" filter="wipe(left)">
                                      <p:cBhvr>
                                        <p:cTn id="68" dur="500"/>
                                        <p:tgtEl>
                                          <p:spTgt spid="106397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1063977"/>
                                        </p:tgtEl>
                                        <p:attrNameLst>
                                          <p:attrName>style.visibility</p:attrName>
                                        </p:attrNameLst>
                                      </p:cBhvr>
                                      <p:to>
                                        <p:strVal val="visible"/>
                                      </p:to>
                                    </p:set>
                                    <p:animEffect transition="in" filter="wipe(left)">
                                      <p:cBhvr>
                                        <p:cTn id="73" dur="500"/>
                                        <p:tgtEl>
                                          <p:spTgt spid="106397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063979"/>
                                        </p:tgtEl>
                                        <p:attrNameLst>
                                          <p:attrName>style.visibility</p:attrName>
                                        </p:attrNameLst>
                                      </p:cBhvr>
                                      <p:to>
                                        <p:strVal val="visible"/>
                                      </p:to>
                                    </p:set>
                                    <p:animEffect transition="in" filter="wipe(left)">
                                      <p:cBhvr>
                                        <p:cTn id="78" dur="500"/>
                                        <p:tgtEl>
                                          <p:spTgt spid="1063979"/>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ipe(left)">
                                      <p:cBhvr>
                                        <p:cTn id="81" dur="500"/>
                                        <p:tgtEl>
                                          <p:spTgt spid="29"/>
                                        </p:tgtEl>
                                      </p:cBhvr>
                                    </p:animEffect>
                                  </p:childTnLst>
                                </p:cTn>
                              </p:par>
                            </p:childTnLst>
                          </p:cTn>
                        </p:par>
                        <p:par>
                          <p:cTn id="82" fill="hold" nodeType="after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1063978"/>
                                        </p:tgtEl>
                                        <p:attrNameLst>
                                          <p:attrName>style.visibility</p:attrName>
                                        </p:attrNameLst>
                                      </p:cBhvr>
                                      <p:to>
                                        <p:strVal val="visible"/>
                                      </p:to>
                                    </p:set>
                                    <p:animEffect transition="in" filter="wipe(left)">
                                      <p:cBhvr>
                                        <p:cTn id="85" dur="500"/>
                                        <p:tgtEl>
                                          <p:spTgt spid="1063978"/>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063980"/>
                                        </p:tgtEl>
                                        <p:attrNameLst>
                                          <p:attrName>style.visibility</p:attrName>
                                        </p:attrNameLst>
                                      </p:cBhvr>
                                      <p:to>
                                        <p:strVal val="visible"/>
                                      </p:to>
                                    </p:set>
                                    <p:animEffect transition="in" filter="wipe(left)">
                                      <p:cBhvr>
                                        <p:cTn id="90" dur="500"/>
                                        <p:tgtEl>
                                          <p:spTgt spid="1063980"/>
                                        </p:tgtEl>
                                      </p:cBhvr>
                                    </p:animEffect>
                                  </p:childTnLst>
                                </p:cTn>
                              </p:par>
                            </p:childTnLst>
                          </p:cTn>
                        </p:par>
                        <p:par>
                          <p:cTn id="91" fill="hold" nodeType="afterGroup">
                            <p:stCondLst>
                              <p:cond delay="500"/>
                            </p:stCondLst>
                            <p:childTnLst>
                              <p:par>
                                <p:cTn id="92" presetID="22" presetClass="entr" presetSubtype="8" fill="hold" nodeType="afterEffect">
                                  <p:stCondLst>
                                    <p:cond delay="0"/>
                                  </p:stCondLst>
                                  <p:childTnLst>
                                    <p:set>
                                      <p:cBhvr>
                                        <p:cTn id="93" dur="1" fill="hold">
                                          <p:stCondLst>
                                            <p:cond delay="0"/>
                                          </p:stCondLst>
                                        </p:cTn>
                                        <p:tgtEl>
                                          <p:spTgt spid="1063981"/>
                                        </p:tgtEl>
                                        <p:attrNameLst>
                                          <p:attrName>style.visibility</p:attrName>
                                        </p:attrNameLst>
                                      </p:cBhvr>
                                      <p:to>
                                        <p:strVal val="visible"/>
                                      </p:to>
                                    </p:set>
                                    <p:animEffect transition="in" filter="wipe(left)">
                                      <p:cBhvr>
                                        <p:cTn id="94" dur="500"/>
                                        <p:tgtEl>
                                          <p:spTgt spid="106398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left)">
                                      <p:cBhvr>
                                        <p:cTn id="102" dur="500"/>
                                        <p:tgtEl>
                                          <p:spTgt spid="31"/>
                                        </p:tgtEl>
                                      </p:cBhvr>
                                    </p:animEffect>
                                  </p:childTnLst>
                                </p:cTn>
                              </p:par>
                              <p:par>
                                <p:cTn id="103" presetID="22" presetClass="entr" presetSubtype="8" fill="hold" nodeType="withEffect">
                                  <p:stCondLst>
                                    <p:cond delay="0"/>
                                  </p:stCondLst>
                                  <p:childTnLst>
                                    <p:set>
                                      <p:cBhvr>
                                        <p:cTn id="104" dur="1" fill="hold">
                                          <p:stCondLst>
                                            <p:cond delay="0"/>
                                          </p:stCondLst>
                                        </p:cTn>
                                        <p:tgtEl>
                                          <p:spTgt spid="1063984"/>
                                        </p:tgtEl>
                                        <p:attrNameLst>
                                          <p:attrName>style.visibility</p:attrName>
                                        </p:attrNameLst>
                                      </p:cBhvr>
                                      <p:to>
                                        <p:strVal val="visible"/>
                                      </p:to>
                                    </p:set>
                                    <p:animEffect transition="in" filter="wipe(left)">
                                      <p:cBhvr>
                                        <p:cTn id="105" dur="500"/>
                                        <p:tgtEl>
                                          <p:spTgt spid="1063984"/>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1063983"/>
                                        </p:tgtEl>
                                        <p:attrNameLst>
                                          <p:attrName>style.visibility</p:attrName>
                                        </p:attrNameLst>
                                      </p:cBhvr>
                                      <p:to>
                                        <p:strVal val="visible"/>
                                      </p:to>
                                    </p:set>
                                    <p:animEffect transition="in" filter="wipe(left)">
                                      <p:cBhvr>
                                        <p:cTn id="110" dur="500"/>
                                        <p:tgtEl>
                                          <p:spTgt spid="106398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nodeType="clickEffect">
                                  <p:stCondLst>
                                    <p:cond delay="0"/>
                                  </p:stCondLst>
                                  <p:childTnLst>
                                    <p:set>
                                      <p:cBhvr>
                                        <p:cTn id="114" dur="1" fill="hold">
                                          <p:stCondLst>
                                            <p:cond delay="0"/>
                                          </p:stCondLst>
                                        </p:cTn>
                                        <p:tgtEl>
                                          <p:spTgt spid="1063982"/>
                                        </p:tgtEl>
                                        <p:attrNameLst>
                                          <p:attrName>style.visibility</p:attrName>
                                        </p:attrNameLst>
                                      </p:cBhvr>
                                      <p:to>
                                        <p:strVal val="visible"/>
                                      </p:to>
                                    </p:set>
                                    <p:animEffect transition="in" filter="wipe(left)">
                                      <p:cBhvr>
                                        <p:cTn id="115" dur="500"/>
                                        <p:tgtEl>
                                          <p:spTgt spid="1063982"/>
                                        </p:tgtEl>
                                      </p:cBhvr>
                                    </p:animEffect>
                                  </p:childTnLst>
                                </p:cTn>
                              </p:par>
                            </p:childTnLst>
                          </p:cTn>
                        </p:par>
                        <p:par>
                          <p:cTn id="116" fill="hold" nodeType="afterGroup">
                            <p:stCondLst>
                              <p:cond delay="500"/>
                            </p:stCondLst>
                            <p:childTnLst>
                              <p:par>
                                <p:cTn id="117" presetID="22" presetClass="entr" presetSubtype="8" fill="hold" grpId="0" nodeType="afterEffect">
                                  <p:stCondLst>
                                    <p:cond delay="0"/>
                                  </p:stCondLst>
                                  <p:childTnLst>
                                    <p:set>
                                      <p:cBhvr>
                                        <p:cTn id="118" dur="1" fill="hold">
                                          <p:stCondLst>
                                            <p:cond delay="0"/>
                                          </p:stCondLst>
                                        </p:cTn>
                                        <p:tgtEl>
                                          <p:spTgt spid="1063985"/>
                                        </p:tgtEl>
                                        <p:attrNameLst>
                                          <p:attrName>style.visibility</p:attrName>
                                        </p:attrNameLst>
                                      </p:cBhvr>
                                      <p:to>
                                        <p:strVal val="visible"/>
                                      </p:to>
                                    </p:set>
                                    <p:animEffect transition="in" filter="wipe(left)">
                                      <p:cBhvr>
                                        <p:cTn id="119" dur="500"/>
                                        <p:tgtEl>
                                          <p:spTgt spid="1063985"/>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33"/>
                                        </p:tgtEl>
                                        <p:attrNameLst>
                                          <p:attrName>style.visibility</p:attrName>
                                        </p:attrNameLst>
                                      </p:cBhvr>
                                      <p:to>
                                        <p:strVal val="visible"/>
                                      </p:to>
                                    </p:set>
                                    <p:animEffect transition="in" filter="wipe(left)">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063986"/>
                                        </p:tgtEl>
                                        <p:attrNameLst>
                                          <p:attrName>style.visibility</p:attrName>
                                        </p:attrNameLst>
                                      </p:cBhvr>
                                      <p:to>
                                        <p:strVal val="visible"/>
                                      </p:to>
                                    </p:set>
                                    <p:animEffect transition="in" filter="wipe(left)">
                                      <p:cBhvr>
                                        <p:cTn id="129" dur="500"/>
                                        <p:tgtEl>
                                          <p:spTgt spid="106398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1063987"/>
                                        </p:tgtEl>
                                        <p:attrNameLst>
                                          <p:attrName>style.visibility</p:attrName>
                                        </p:attrNameLst>
                                      </p:cBhvr>
                                      <p:to>
                                        <p:strVal val="visible"/>
                                      </p:to>
                                    </p:set>
                                    <p:animEffect transition="in" filter="wipe(left)">
                                      <p:cBhvr>
                                        <p:cTn id="134" dur="500"/>
                                        <p:tgtEl>
                                          <p:spTgt spid="1063987"/>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063988"/>
                                        </p:tgtEl>
                                        <p:attrNameLst>
                                          <p:attrName>style.visibility</p:attrName>
                                        </p:attrNameLst>
                                      </p:cBhvr>
                                      <p:to>
                                        <p:strVal val="visible"/>
                                      </p:to>
                                    </p:set>
                                    <p:animEffect transition="in" filter="wipe(left)">
                                      <p:cBhvr>
                                        <p:cTn id="139" dur="500"/>
                                        <p:tgtEl>
                                          <p:spTgt spid="1063988"/>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2"/>
                                        </p:tgtEl>
                                        <p:attrNameLst>
                                          <p:attrName>style.visibility</p:attrName>
                                        </p:attrNameLst>
                                      </p:cBhvr>
                                      <p:to>
                                        <p:strVal val="visible"/>
                                      </p:to>
                                    </p:set>
                                    <p:animEffect transition="in" filter="wipe(left)">
                                      <p:cBhvr>
                                        <p:cTn id="142" dur="500"/>
                                        <p:tgtEl>
                                          <p:spTgt spid="32"/>
                                        </p:tgtEl>
                                      </p:cBhvr>
                                    </p:animEffect>
                                  </p:childTnLst>
                                </p:cTn>
                              </p:par>
                            </p:childTnLst>
                          </p:cTn>
                        </p:par>
                        <p:par>
                          <p:cTn id="143" fill="hold">
                            <p:stCondLst>
                              <p:cond delay="500"/>
                            </p:stCondLst>
                            <p:childTnLst>
                              <p:par>
                                <p:cTn id="144" presetID="22" presetClass="entr" presetSubtype="8" fill="hold" nodeType="afterEffect">
                                  <p:stCondLst>
                                    <p:cond delay="0"/>
                                  </p:stCondLst>
                                  <p:childTnLst>
                                    <p:set>
                                      <p:cBhvr>
                                        <p:cTn id="145" dur="1" fill="hold">
                                          <p:stCondLst>
                                            <p:cond delay="0"/>
                                          </p:stCondLst>
                                        </p:cTn>
                                        <p:tgtEl>
                                          <p:spTgt spid="1063989"/>
                                        </p:tgtEl>
                                        <p:attrNameLst>
                                          <p:attrName>style.visibility</p:attrName>
                                        </p:attrNameLst>
                                      </p:cBhvr>
                                      <p:to>
                                        <p:strVal val="visible"/>
                                      </p:to>
                                    </p:set>
                                    <p:animEffect transition="in" filter="wipe(left)">
                                      <p:cBhvr>
                                        <p:cTn id="146" dur="500"/>
                                        <p:tgtEl>
                                          <p:spTgt spid="1063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938" grpId="0" autoUpdateAnimBg="0"/>
      <p:bldP spid="1063940" grpId="0" autoUpdateAnimBg="0"/>
      <p:bldP spid="1063968" grpId="0" autoUpdateAnimBg="0"/>
      <p:bldP spid="1063970" grpId="0" autoUpdateAnimBg="0"/>
      <p:bldP spid="1063972" grpId="0" autoUpdateAnimBg="0"/>
      <p:bldP spid="1063973" grpId="0" animBg="1" autoUpdateAnimBg="0"/>
      <p:bldP spid="1063975" grpId="0" animBg="1"/>
      <p:bldP spid="1063976" grpId="0" autoUpdateAnimBg="0"/>
      <p:bldP spid="1063979" grpId="0" animBg="1"/>
      <p:bldP spid="1063980" grpId="0" autoUpdateAnimBg="0"/>
      <p:bldP spid="1063983" grpId="0" autoUpdateAnimBg="0"/>
      <p:bldP spid="1063985" grpId="0" autoUpdateAnimBg="0"/>
      <p:bldP spid="1063986" grpId="0" autoUpdateAnimBg="0"/>
      <p:bldP spid="1063988" grpId="0" animBg="1"/>
      <p:bldP spid="28" grpId="0" autoUpdateAnimBg="0"/>
      <p:bldP spid="29" grpId="0" autoUpdateAnimBg="0"/>
      <p:bldP spid="30" grpId="0" autoUpdateAnimBg="0"/>
      <p:bldP spid="31" grpId="0" animBg="1"/>
      <p:bldP spid="32" grpId="0" autoUpdateAnimBg="0"/>
      <p:bldP spid="3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3234" name="Text Box 2"/>
          <p:cNvSpPr txBox="1">
            <a:spLocks noChangeArrowheads="1"/>
          </p:cNvSpPr>
          <p:nvPr/>
        </p:nvSpPr>
        <p:spPr bwMode="auto">
          <a:xfrm>
            <a:off x="260350" y="220390"/>
            <a:ext cx="3663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a:solidFill>
                  <a:srgbClr val="FFFF00"/>
                </a:solidFill>
                <a:latin typeface="Times New Roman" panose="02020603050405020304" pitchFamily="18" charset="0"/>
              </a:rPr>
              <a:t>三</a:t>
            </a:r>
            <a:r>
              <a:rPr kumimoji="1" lang="en-US" altLang="zh-CN" sz="2800" b="1">
                <a:solidFill>
                  <a:srgbClr val="FFFF00"/>
                </a:solidFill>
                <a:latin typeface="Times New Roman" panose="02020603050405020304" pitchFamily="18" charset="0"/>
              </a:rPr>
              <a:t>.  </a:t>
            </a:r>
            <a:r>
              <a:rPr kumimoji="1" lang="zh-CN" altLang="en-US" sz="2800" b="1">
                <a:solidFill>
                  <a:srgbClr val="FFFF00"/>
                </a:solidFill>
                <a:latin typeface="Times New Roman" panose="02020603050405020304" pitchFamily="18" charset="0"/>
              </a:rPr>
              <a:t>运动电荷的磁场 </a:t>
            </a:r>
          </a:p>
        </p:txBody>
      </p:sp>
      <p:sp>
        <p:nvSpPr>
          <p:cNvPr id="2143235" name="Freeform 3"/>
          <p:cNvSpPr>
            <a:spLocks/>
          </p:cNvSpPr>
          <p:nvPr/>
        </p:nvSpPr>
        <p:spPr bwMode="auto">
          <a:xfrm>
            <a:off x="6805613" y="509315"/>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 name="T9" fmla="*/ 0 w 816"/>
              <a:gd name="T10" fmla="*/ 0 h 816"/>
              <a:gd name="T11" fmla="*/ 816 w 816"/>
              <a:gd name="T12" fmla="*/ 816 h 816"/>
            </a:gdLst>
            <a:ahLst/>
            <a:cxnLst>
              <a:cxn ang="T6">
                <a:pos x="T0" y="T1"/>
              </a:cxn>
              <a:cxn ang="T7">
                <a:pos x="T2" y="T3"/>
              </a:cxn>
              <a:cxn ang="T8">
                <a:pos x="T4" y="T5"/>
              </a:cxn>
            </a:cxnLst>
            <a:rect l="T9" t="T10" r="T11" b="T12"/>
            <a:pathLst>
              <a:path w="816" h="816">
                <a:moveTo>
                  <a:pt x="0" y="0"/>
                </a:moveTo>
                <a:cubicBezTo>
                  <a:pt x="220" y="28"/>
                  <a:pt x="440" y="56"/>
                  <a:pt x="576" y="192"/>
                </a:cubicBezTo>
                <a:cubicBezTo>
                  <a:pt x="712" y="328"/>
                  <a:pt x="764" y="572"/>
                  <a:pt x="816" y="816"/>
                </a:cubicBezTo>
              </a:path>
            </a:pathLst>
          </a:custGeom>
          <a:noFill/>
          <a:ln w="381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3236" name="Line 4"/>
          <p:cNvSpPr>
            <a:spLocks noChangeShapeType="1"/>
          </p:cNvSpPr>
          <p:nvPr/>
        </p:nvSpPr>
        <p:spPr bwMode="auto">
          <a:xfrm rot="21039174" flipH="1" flipV="1">
            <a:off x="7972425" y="1166540"/>
            <a:ext cx="53975" cy="454025"/>
          </a:xfrm>
          <a:prstGeom prst="line">
            <a:avLst/>
          </a:prstGeom>
          <a:noFill/>
          <a:ln w="57150">
            <a:solidFill>
              <a:srgbClr val="FF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3237" name="Object 5"/>
          <p:cNvGraphicFramePr>
            <a:graphicFrameLocks noChangeAspect="1"/>
          </p:cNvGraphicFramePr>
          <p:nvPr/>
        </p:nvGraphicFramePr>
        <p:xfrm>
          <a:off x="7375525" y="1364977"/>
          <a:ext cx="544513" cy="384175"/>
        </p:xfrm>
        <a:graphic>
          <a:graphicData uri="http://schemas.openxmlformats.org/presentationml/2006/ole">
            <mc:AlternateContent xmlns:mc="http://schemas.openxmlformats.org/markup-compatibility/2006">
              <mc:Choice xmlns:v="urn:schemas-microsoft-com:vml" Requires="v">
                <p:oleObj spid="_x0000_s16416" name="Equation" r:id="rId3" imgW="520560" imgH="368280" progId="Equation.3">
                  <p:embed/>
                </p:oleObj>
              </mc:Choice>
              <mc:Fallback>
                <p:oleObj name="Equation" r:id="rId3" imgW="5205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525" y="1364977"/>
                        <a:ext cx="544513" cy="384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8248650" y="221977"/>
            <a:ext cx="522288" cy="457200"/>
            <a:chOff x="1303" y="26"/>
            <a:chExt cx="329" cy="288"/>
          </a:xfrm>
        </p:grpSpPr>
        <p:sp>
          <p:nvSpPr>
            <p:cNvPr id="2095" name="Oval 7"/>
            <p:cNvSpPr>
              <a:spLocks noChangeArrowheads="1"/>
            </p:cNvSpPr>
            <p:nvPr/>
          </p:nvSpPr>
          <p:spPr bwMode="auto">
            <a:xfrm>
              <a:off x="1584" y="192"/>
              <a:ext cx="48" cy="48"/>
            </a:xfrm>
            <a:prstGeom prst="ellipse">
              <a:avLst/>
            </a:prstGeom>
            <a:solidFill>
              <a:srgbClr val="FFFF66"/>
            </a:solidFill>
            <a:ln w="9525">
              <a:solidFill>
                <a:srgbClr val="FFFF66"/>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6" name="Text Box 8"/>
            <p:cNvSpPr txBox="1">
              <a:spLocks noChangeArrowheads="1"/>
            </p:cNvSpPr>
            <p:nvPr/>
          </p:nvSpPr>
          <p:spPr bwMode="auto">
            <a:xfrm>
              <a:off x="1303" y="26"/>
              <a:ext cx="2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FF66"/>
                  </a:solidFill>
                  <a:latin typeface="Times New Roman" panose="02020603050405020304" pitchFamily="18" charset="0"/>
                </a:rPr>
                <a:t>P</a:t>
              </a:r>
            </a:p>
          </p:txBody>
        </p:sp>
      </p:grpSp>
      <p:sp>
        <p:nvSpPr>
          <p:cNvPr id="2143241" name="Line 9"/>
          <p:cNvSpPr>
            <a:spLocks noChangeShapeType="1"/>
          </p:cNvSpPr>
          <p:nvPr/>
        </p:nvSpPr>
        <p:spPr bwMode="auto">
          <a:xfrm flipV="1">
            <a:off x="8054975" y="509315"/>
            <a:ext cx="685800" cy="1143000"/>
          </a:xfrm>
          <a:prstGeom prst="line">
            <a:avLst/>
          </a:prstGeom>
          <a:noFill/>
          <a:ln w="38100">
            <a:solidFill>
              <a:srgbClr val="00FF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3242" name="Object 10"/>
          <p:cNvGraphicFramePr>
            <a:graphicFrameLocks noChangeAspect="1"/>
          </p:cNvGraphicFramePr>
          <p:nvPr/>
        </p:nvGraphicFramePr>
        <p:xfrm>
          <a:off x="8448675" y="1060177"/>
          <a:ext cx="444500" cy="533400"/>
        </p:xfrm>
        <a:graphic>
          <a:graphicData uri="http://schemas.openxmlformats.org/presentationml/2006/ole">
            <mc:AlternateContent xmlns:mc="http://schemas.openxmlformats.org/markup-compatibility/2006">
              <mc:Choice xmlns:v="urn:schemas-microsoft-com:vml" Requires="v">
                <p:oleObj spid="_x0000_s16417" name="Equation" r:id="rId5" imgW="126720" imgH="152280" progId="Equation.3">
                  <p:embed/>
                </p:oleObj>
              </mc:Choice>
              <mc:Fallback>
                <p:oleObj name="Equation" r:id="rId5" imgW="126720" imgH="152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8675" y="1060177"/>
                        <a:ext cx="4445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43" name="Object 11"/>
          <p:cNvGraphicFramePr>
            <a:graphicFrameLocks noChangeAspect="1"/>
          </p:cNvGraphicFramePr>
          <p:nvPr/>
        </p:nvGraphicFramePr>
        <p:xfrm>
          <a:off x="3779838" y="188640"/>
          <a:ext cx="2347912" cy="968375"/>
        </p:xfrm>
        <a:graphic>
          <a:graphicData uri="http://schemas.openxmlformats.org/presentationml/2006/ole">
            <mc:AlternateContent xmlns:mc="http://schemas.openxmlformats.org/markup-compatibility/2006">
              <mc:Choice xmlns:v="urn:schemas-microsoft-com:vml" Requires="v">
                <p:oleObj spid="_x0000_s16418" name="公式" r:id="rId7" imgW="1015920" imgH="419040" progId="Equation.3">
                  <p:embed/>
                </p:oleObj>
              </mc:Choice>
              <mc:Fallback>
                <p:oleObj name="公式" r:id="rId7" imgW="101592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838" y="188640"/>
                        <a:ext cx="2347912"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FFCCFF"/>
                            </a:solidFill>
                            <a:miter lim="800000"/>
                            <a:headEnd/>
                            <a:tailEnd/>
                          </a14:hiddenLine>
                        </a:ext>
                      </a:extLst>
                    </p:spPr>
                  </p:pic>
                </p:oleObj>
              </mc:Fallback>
            </mc:AlternateContent>
          </a:graphicData>
        </a:graphic>
      </p:graphicFrame>
      <p:grpSp>
        <p:nvGrpSpPr>
          <p:cNvPr id="3" name="Group 12"/>
          <p:cNvGrpSpPr>
            <a:grpSpLocks/>
          </p:cNvGrpSpPr>
          <p:nvPr/>
        </p:nvGrpSpPr>
        <p:grpSpPr bwMode="auto">
          <a:xfrm>
            <a:off x="7646988" y="2787377"/>
            <a:ext cx="1052512" cy="1003300"/>
            <a:chOff x="4514" y="2580"/>
            <a:chExt cx="663" cy="632"/>
          </a:xfrm>
        </p:grpSpPr>
        <p:sp>
          <p:nvSpPr>
            <p:cNvPr id="2094" name="AutoShape 13"/>
            <p:cNvSpPr>
              <a:spLocks noChangeArrowheads="1"/>
            </p:cNvSpPr>
            <p:nvPr/>
          </p:nvSpPr>
          <p:spPr bwMode="auto">
            <a:xfrm rot="-1262944">
              <a:off x="4514" y="2580"/>
              <a:ext cx="277" cy="632"/>
            </a:xfrm>
            <a:prstGeom prst="can">
              <a:avLst>
                <a:gd name="adj" fmla="val 41153"/>
              </a:avLst>
            </a:prstGeom>
            <a:solidFill>
              <a:srgbClr val="990000"/>
            </a:solidFill>
            <a:ln w="38100">
              <a:solidFill>
                <a:srgbClr val="FFFF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9" name="Object 14"/>
            <p:cNvGraphicFramePr>
              <a:graphicFrameLocks noChangeAspect="1"/>
            </p:cNvGraphicFramePr>
            <p:nvPr/>
          </p:nvGraphicFramePr>
          <p:xfrm>
            <a:off x="4841" y="2640"/>
            <a:ext cx="336" cy="237"/>
          </p:xfrm>
          <a:graphic>
            <a:graphicData uri="http://schemas.openxmlformats.org/presentationml/2006/ole">
              <mc:AlternateContent xmlns:mc="http://schemas.openxmlformats.org/markup-compatibility/2006">
                <mc:Choice xmlns:v="urn:schemas-microsoft-com:vml" Requires="v">
                  <p:oleObj spid="_x0000_s16419" name="Equation" r:id="rId9" imgW="520560" imgH="368280" progId="Equation.3">
                    <p:embed/>
                  </p:oleObj>
                </mc:Choice>
                <mc:Fallback>
                  <p:oleObj name="Equation" r:id="rId9" imgW="520560" imgH="368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1" y="2640"/>
                          <a:ext cx="336"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5"/>
          <p:cNvGrpSpPr>
            <a:grpSpLocks/>
          </p:cNvGrpSpPr>
          <p:nvPr/>
        </p:nvGrpSpPr>
        <p:grpSpPr bwMode="auto">
          <a:xfrm>
            <a:off x="7754938" y="2998515"/>
            <a:ext cx="419100" cy="817562"/>
            <a:chOff x="4780" y="2581"/>
            <a:chExt cx="264" cy="515"/>
          </a:xfrm>
        </p:grpSpPr>
        <p:grpSp>
          <p:nvGrpSpPr>
            <p:cNvPr id="2090" name="Group 16"/>
            <p:cNvGrpSpPr>
              <a:grpSpLocks/>
            </p:cNvGrpSpPr>
            <p:nvPr/>
          </p:nvGrpSpPr>
          <p:grpSpPr bwMode="auto">
            <a:xfrm>
              <a:off x="4782" y="2731"/>
              <a:ext cx="262" cy="365"/>
              <a:chOff x="4782" y="2731"/>
              <a:chExt cx="262" cy="365"/>
            </a:xfrm>
          </p:grpSpPr>
          <p:sp>
            <p:nvSpPr>
              <p:cNvPr id="2092" name="Oval 17"/>
              <p:cNvSpPr>
                <a:spLocks noChangeArrowheads="1"/>
              </p:cNvSpPr>
              <p:nvPr/>
            </p:nvSpPr>
            <p:spPr bwMode="auto">
              <a:xfrm>
                <a:off x="4802" y="2830"/>
                <a:ext cx="194" cy="188"/>
              </a:xfrm>
              <a:prstGeom prst="ellipse">
                <a:avLst/>
              </a:prstGeom>
              <a:solidFill>
                <a:srgbClr val="CCFFFF"/>
              </a:solidFill>
              <a:ln w="9525">
                <a:solidFill>
                  <a:srgbClr val="CC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3" name="Text Box 18"/>
              <p:cNvSpPr txBox="1">
                <a:spLocks noChangeArrowheads="1"/>
              </p:cNvSpPr>
              <p:nvPr/>
            </p:nvSpPr>
            <p:spPr bwMode="auto">
              <a:xfrm>
                <a:off x="4782" y="2731"/>
                <a:ext cx="26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a:solidFill>
                      <a:srgbClr val="FF0000"/>
                    </a:solidFill>
                    <a:latin typeface="Times New Roman" panose="02020603050405020304" pitchFamily="18" charset="0"/>
                  </a:rPr>
                  <a:t>+</a:t>
                </a:r>
              </a:p>
            </p:txBody>
          </p:sp>
        </p:grpSp>
        <p:sp>
          <p:nvSpPr>
            <p:cNvPr id="2091" name="Line 19"/>
            <p:cNvSpPr>
              <a:spLocks noChangeShapeType="1"/>
            </p:cNvSpPr>
            <p:nvPr/>
          </p:nvSpPr>
          <p:spPr bwMode="auto">
            <a:xfrm flipH="1" flipV="1">
              <a:off x="4780" y="2581"/>
              <a:ext cx="91" cy="249"/>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43252" name="Text Box 20"/>
          <p:cNvSpPr txBox="1">
            <a:spLocks noChangeArrowheads="1"/>
          </p:cNvSpPr>
          <p:nvPr/>
        </p:nvSpPr>
        <p:spPr bwMode="auto">
          <a:xfrm>
            <a:off x="7388225" y="3425552"/>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FF66"/>
                </a:solidFill>
                <a:latin typeface="Times New Roman" panose="02020603050405020304" pitchFamily="18" charset="0"/>
              </a:rPr>
              <a:t>q</a:t>
            </a:r>
          </a:p>
        </p:txBody>
      </p:sp>
      <p:grpSp>
        <p:nvGrpSpPr>
          <p:cNvPr id="6" name="Group 21"/>
          <p:cNvGrpSpPr>
            <a:grpSpLocks/>
          </p:cNvGrpSpPr>
          <p:nvPr/>
        </p:nvGrpSpPr>
        <p:grpSpPr bwMode="auto">
          <a:xfrm>
            <a:off x="8174038" y="2020615"/>
            <a:ext cx="646112" cy="609600"/>
            <a:chOff x="5044" y="1968"/>
            <a:chExt cx="407" cy="384"/>
          </a:xfrm>
        </p:grpSpPr>
        <p:sp>
          <p:nvSpPr>
            <p:cNvPr id="2088" name="AutoShape 22"/>
            <p:cNvSpPr>
              <a:spLocks noChangeArrowheads="1"/>
            </p:cNvSpPr>
            <p:nvPr/>
          </p:nvSpPr>
          <p:spPr bwMode="auto">
            <a:xfrm>
              <a:off x="5044" y="1968"/>
              <a:ext cx="407" cy="384"/>
            </a:xfrm>
            <a:prstGeom prst="wedgeEllipseCallout">
              <a:avLst>
                <a:gd name="adj1" fmla="val -110690"/>
                <a:gd name="adj2" fmla="val 88801"/>
              </a:avLst>
            </a:prstGeom>
            <a:solidFill>
              <a:srgbClr val="006699"/>
            </a:solidFill>
            <a:ln w="19050">
              <a:solidFill>
                <a:srgbClr val="00FF00"/>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089" name="Text Box 23"/>
            <p:cNvSpPr txBox="1">
              <a:spLocks noChangeArrowheads="1"/>
            </p:cNvSpPr>
            <p:nvPr/>
          </p:nvSpPr>
          <p:spPr bwMode="auto">
            <a:xfrm>
              <a:off x="5139" y="2007"/>
              <a:ext cx="241" cy="327"/>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rPr>
                <a:t>S</a:t>
              </a:r>
            </a:p>
          </p:txBody>
        </p:sp>
      </p:grpSp>
      <p:graphicFrame>
        <p:nvGraphicFramePr>
          <p:cNvPr id="2143256" name="Object 24"/>
          <p:cNvGraphicFramePr>
            <a:graphicFrameLocks noChangeAspect="1"/>
          </p:cNvGraphicFramePr>
          <p:nvPr/>
        </p:nvGraphicFramePr>
        <p:xfrm>
          <a:off x="3348038" y="1228452"/>
          <a:ext cx="2000250" cy="823913"/>
        </p:xfrm>
        <a:graphic>
          <a:graphicData uri="http://schemas.openxmlformats.org/presentationml/2006/ole">
            <mc:AlternateContent xmlns:mc="http://schemas.openxmlformats.org/markup-compatibility/2006">
              <mc:Choice xmlns:v="urn:schemas-microsoft-com:vml" Requires="v">
                <p:oleObj spid="_x0000_s16420" name="公式" r:id="rId11" imgW="952200" imgH="393480" progId="Equation.3">
                  <p:embed/>
                </p:oleObj>
              </mc:Choice>
              <mc:Fallback>
                <p:oleObj name="公式" r:id="rId11" imgW="95220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1228452"/>
                        <a:ext cx="200025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57" name="Object 25"/>
          <p:cNvGraphicFramePr>
            <a:graphicFrameLocks noChangeAspect="1"/>
          </p:cNvGraphicFramePr>
          <p:nvPr/>
        </p:nvGraphicFramePr>
        <p:xfrm>
          <a:off x="1692275" y="2165077"/>
          <a:ext cx="2879725" cy="879475"/>
        </p:xfrm>
        <a:graphic>
          <a:graphicData uri="http://schemas.openxmlformats.org/presentationml/2006/ole">
            <mc:AlternateContent xmlns:mc="http://schemas.openxmlformats.org/markup-compatibility/2006">
              <mc:Choice xmlns:v="urn:schemas-microsoft-com:vml" Requires="v">
                <p:oleObj spid="_x0000_s16421" name="公式" r:id="rId13" imgW="1371600" imgH="419040" progId="Equation.3">
                  <p:embed/>
                </p:oleObj>
              </mc:Choice>
              <mc:Fallback>
                <p:oleObj name="公式" r:id="rId13" imgW="1371600" imgH="419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2165077"/>
                        <a:ext cx="2879725"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58" name="Object 26"/>
          <p:cNvGraphicFramePr>
            <a:graphicFrameLocks/>
          </p:cNvGraphicFramePr>
          <p:nvPr/>
        </p:nvGraphicFramePr>
        <p:xfrm>
          <a:off x="6927850" y="4108450"/>
          <a:ext cx="1892300" cy="411163"/>
        </p:xfrm>
        <a:graphic>
          <a:graphicData uri="http://schemas.openxmlformats.org/presentationml/2006/ole">
            <mc:AlternateContent xmlns:mc="http://schemas.openxmlformats.org/markup-compatibility/2006">
              <mc:Choice xmlns:v="urn:schemas-microsoft-com:vml" Requires="v">
                <p:oleObj spid="_x0000_s16422" name="公式" r:id="rId15" imgW="1460160" imgH="317160" progId="Equation.3">
                  <p:embed/>
                </p:oleObj>
              </mc:Choice>
              <mc:Fallback>
                <p:oleObj name="公式" r:id="rId15" imgW="1460160" imgH="3171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27850" y="4108450"/>
                        <a:ext cx="1892300"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59" name="Object 27"/>
          <p:cNvGraphicFramePr>
            <a:graphicFrameLocks noChangeAspect="1"/>
          </p:cNvGraphicFramePr>
          <p:nvPr/>
        </p:nvGraphicFramePr>
        <p:xfrm>
          <a:off x="4638675" y="2165077"/>
          <a:ext cx="2238375" cy="879475"/>
        </p:xfrm>
        <a:graphic>
          <a:graphicData uri="http://schemas.openxmlformats.org/presentationml/2006/ole">
            <mc:AlternateContent xmlns:mc="http://schemas.openxmlformats.org/markup-compatibility/2006">
              <mc:Choice xmlns:v="urn:schemas-microsoft-com:vml" Requires="v">
                <p:oleObj spid="_x0000_s16423" name="公式" r:id="rId17" imgW="1066680" imgH="419040" progId="Equation.3">
                  <p:embed/>
                </p:oleObj>
              </mc:Choice>
              <mc:Fallback>
                <p:oleObj name="公式" r:id="rId17" imgW="1066680" imgH="419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38675" y="2165077"/>
                        <a:ext cx="2238375"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60" name="Object 28"/>
          <p:cNvGraphicFramePr>
            <a:graphicFrameLocks noChangeAspect="1"/>
          </p:cNvGraphicFramePr>
          <p:nvPr/>
        </p:nvGraphicFramePr>
        <p:xfrm>
          <a:off x="3924300" y="3316015"/>
          <a:ext cx="2405063" cy="1071562"/>
        </p:xfrm>
        <a:graphic>
          <a:graphicData uri="http://schemas.openxmlformats.org/presentationml/2006/ole">
            <mc:AlternateContent xmlns:mc="http://schemas.openxmlformats.org/markup-compatibility/2006">
              <mc:Choice xmlns:v="urn:schemas-microsoft-com:vml" Requires="v">
                <p:oleObj spid="_x0000_s16424" name="公式" r:id="rId19" imgW="939600" imgH="419040" progId="Equation.3">
                  <p:embed/>
                </p:oleObj>
              </mc:Choice>
              <mc:Fallback>
                <p:oleObj name="公式" r:id="rId19" imgW="939600" imgH="419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24300" y="3316015"/>
                        <a:ext cx="2405063" cy="10715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3261" name="Object 29"/>
          <p:cNvGraphicFramePr>
            <a:graphicFrameLocks noChangeAspect="1"/>
          </p:cNvGraphicFramePr>
          <p:nvPr/>
        </p:nvGraphicFramePr>
        <p:xfrm>
          <a:off x="1258888" y="1447527"/>
          <a:ext cx="1741487" cy="428625"/>
        </p:xfrm>
        <a:graphic>
          <a:graphicData uri="http://schemas.openxmlformats.org/presentationml/2006/ole">
            <mc:AlternateContent xmlns:mc="http://schemas.openxmlformats.org/markup-compatibility/2006">
              <mc:Choice xmlns:v="urn:schemas-microsoft-com:vml" Requires="v">
                <p:oleObj spid="_x0000_s16425" name="公式" r:id="rId21" imgW="825480" imgH="203040" progId="Equation.3">
                  <p:embed/>
                </p:oleObj>
              </mc:Choice>
              <mc:Fallback>
                <p:oleObj name="公式" r:id="rId21" imgW="8254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58888" y="1447527"/>
                        <a:ext cx="1741487"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3262" name="AutoShape 30"/>
          <p:cNvSpPr>
            <a:spLocks noChangeArrowheads="1"/>
          </p:cNvSpPr>
          <p:nvPr/>
        </p:nvSpPr>
        <p:spPr bwMode="auto">
          <a:xfrm>
            <a:off x="1381125" y="796652"/>
            <a:ext cx="1758951" cy="533400"/>
          </a:xfrm>
          <a:prstGeom prst="wedgeRectCallout">
            <a:avLst>
              <a:gd name="adj1" fmla="val 409"/>
              <a:gd name="adj2" fmla="val 90656"/>
            </a:avLst>
          </a:prstGeom>
          <a:solidFill>
            <a:srgbClr val="66FFFF"/>
          </a:solidFill>
          <a:ln w="19050">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dirty="0">
                <a:latin typeface="Times New Roman" panose="02020603050405020304" pitchFamily="18" charset="0"/>
                <a:ea typeface="仿宋_GB2312" pitchFamily="49" charset="-122"/>
              </a:rPr>
              <a:t>电荷数密度</a:t>
            </a:r>
          </a:p>
        </p:txBody>
      </p:sp>
      <p:sp>
        <p:nvSpPr>
          <p:cNvPr id="2143263" name="Text Box 31"/>
          <p:cNvSpPr txBox="1">
            <a:spLocks noChangeArrowheads="1"/>
          </p:cNvSpPr>
          <p:nvPr/>
        </p:nvSpPr>
        <p:spPr bwMode="auto">
          <a:xfrm>
            <a:off x="468313" y="3724002"/>
            <a:ext cx="408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仿宋_GB2312" pitchFamily="49" charset="-122"/>
              </a:rPr>
              <a:t>一个电荷产生的磁场</a:t>
            </a:r>
          </a:p>
        </p:txBody>
      </p:sp>
      <p:sp>
        <p:nvSpPr>
          <p:cNvPr id="2143264" name="Freeform 32"/>
          <p:cNvSpPr>
            <a:spLocks/>
          </p:cNvSpPr>
          <p:nvPr/>
        </p:nvSpPr>
        <p:spPr bwMode="auto">
          <a:xfrm>
            <a:off x="2292350" y="676002"/>
            <a:ext cx="1435100" cy="1755775"/>
          </a:xfrm>
          <a:custGeom>
            <a:avLst/>
            <a:gdLst>
              <a:gd name="T0" fmla="*/ 2147483647 w 904"/>
              <a:gd name="T1" fmla="*/ 2147483647 h 1106"/>
              <a:gd name="T2" fmla="*/ 2147483647 w 904"/>
              <a:gd name="T3" fmla="*/ 2147483647 h 1106"/>
              <a:gd name="T4" fmla="*/ 2147483647 w 904"/>
              <a:gd name="T5" fmla="*/ 2147483647 h 1106"/>
              <a:gd name="T6" fmla="*/ 2147483647 w 904"/>
              <a:gd name="T7" fmla="*/ 2147483647 h 1106"/>
              <a:gd name="T8" fmla="*/ 0 w 904"/>
              <a:gd name="T9" fmla="*/ 2147483647 h 1106"/>
              <a:gd name="T10" fmla="*/ 0 60000 65536"/>
              <a:gd name="T11" fmla="*/ 0 60000 65536"/>
              <a:gd name="T12" fmla="*/ 0 60000 65536"/>
              <a:gd name="T13" fmla="*/ 0 60000 65536"/>
              <a:gd name="T14" fmla="*/ 0 60000 65536"/>
              <a:gd name="T15" fmla="*/ 0 w 904"/>
              <a:gd name="T16" fmla="*/ 0 h 1106"/>
              <a:gd name="T17" fmla="*/ 904 w 904"/>
              <a:gd name="T18" fmla="*/ 1106 h 1106"/>
            </a:gdLst>
            <a:ahLst/>
            <a:cxnLst>
              <a:cxn ang="T10">
                <a:pos x="T0" y="T1"/>
              </a:cxn>
              <a:cxn ang="T11">
                <a:pos x="T2" y="T3"/>
              </a:cxn>
              <a:cxn ang="T12">
                <a:pos x="T4" y="T5"/>
              </a:cxn>
              <a:cxn ang="T13">
                <a:pos x="T6" y="T7"/>
              </a:cxn>
              <a:cxn ang="T14">
                <a:pos x="T8" y="T9"/>
              </a:cxn>
            </a:cxnLst>
            <a:rect l="T15" t="T16" r="T17" b="T18"/>
            <a:pathLst>
              <a:path w="904" h="1106">
                <a:moveTo>
                  <a:pt x="904" y="7"/>
                </a:moveTo>
                <a:cubicBezTo>
                  <a:pt x="861" y="23"/>
                  <a:pt x="709" y="0"/>
                  <a:pt x="647" y="105"/>
                </a:cubicBezTo>
                <a:cubicBezTo>
                  <a:pt x="585" y="210"/>
                  <a:pt x="624" y="512"/>
                  <a:pt x="532" y="637"/>
                </a:cubicBezTo>
                <a:cubicBezTo>
                  <a:pt x="440" y="762"/>
                  <a:pt x="187" y="780"/>
                  <a:pt x="98" y="858"/>
                </a:cubicBezTo>
                <a:cubicBezTo>
                  <a:pt x="9" y="936"/>
                  <a:pt x="20" y="1054"/>
                  <a:pt x="0" y="1106"/>
                </a:cubicBezTo>
              </a:path>
            </a:pathLst>
          </a:custGeom>
          <a:noFill/>
          <a:ln w="57150" cap="flat" cmpd="sng">
            <a:solidFill>
              <a:schemeClr val="accent1">
                <a:lumMod val="60000"/>
                <a:lumOff val="40000"/>
              </a:schemeClr>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43265" name="Line 33"/>
          <p:cNvSpPr>
            <a:spLocks noChangeShapeType="1"/>
          </p:cNvSpPr>
          <p:nvPr/>
        </p:nvSpPr>
        <p:spPr bwMode="auto">
          <a:xfrm>
            <a:off x="323850" y="4613002"/>
            <a:ext cx="8569325" cy="0"/>
          </a:xfrm>
          <a:prstGeom prst="line">
            <a:avLst/>
          </a:prstGeom>
          <a:noFill/>
          <a:ln w="9525">
            <a:solidFill>
              <a:srgbClr val="66FF66"/>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43266" name="Text Box 34"/>
          <p:cNvSpPr txBox="1">
            <a:spLocks noChangeArrowheads="1"/>
          </p:cNvSpPr>
          <p:nvPr/>
        </p:nvSpPr>
        <p:spPr bwMode="auto">
          <a:xfrm>
            <a:off x="323850" y="4900340"/>
            <a:ext cx="6048375"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FFFF00"/>
                </a:solidFill>
                <a:latin typeface="Times New Roman" panose="02020603050405020304" pitchFamily="18" charset="0"/>
              </a:rPr>
              <a:t>例：</a:t>
            </a:r>
            <a:r>
              <a:rPr kumimoji="1" lang="zh-CN" altLang="en-US" sz="2400" b="1" dirty="0">
                <a:solidFill>
                  <a:schemeClr val="bg1"/>
                </a:solidFill>
                <a:latin typeface="Times New Roman" panose="02020603050405020304" pitchFamily="18" charset="0"/>
                <a:ea typeface="仿宋_GB2312" pitchFamily="49" charset="-122"/>
              </a:rPr>
              <a:t>如图所示的导线，已知电荷线密度为</a:t>
            </a:r>
          </a:p>
          <a:p>
            <a:pPr algn="l" eaLnBrk="1" hangingPunct="1"/>
            <a:r>
              <a:rPr kumimoji="1" lang="zh-CN" altLang="en-US" sz="2400" b="1" dirty="0">
                <a:solidFill>
                  <a:schemeClr val="bg1"/>
                </a:solidFill>
                <a:latin typeface="Times New Roman" panose="02020603050405020304" pitchFamily="18" charset="0"/>
                <a:ea typeface="仿宋_GB2312" pitchFamily="49" charset="-122"/>
              </a:rPr>
              <a:t>        </a:t>
            </a:r>
            <a:r>
              <a:rPr kumimoji="1" lang="zh-CN" altLang="en-US" sz="2400" b="1" i="1" dirty="0">
                <a:solidFill>
                  <a:srgbClr val="66FFFF"/>
                </a:solidFill>
                <a:latin typeface="Times New Roman" panose="02020603050405020304" pitchFamily="18" charset="0"/>
                <a:ea typeface="仿宋_GB2312" pitchFamily="49" charset="-122"/>
                <a:sym typeface="Symbol" panose="05050102010706020507" pitchFamily="18" charset="2"/>
              </a:rPr>
              <a:t> </a:t>
            </a:r>
            <a:r>
              <a:rPr kumimoji="1" lang="en-US" altLang="zh-CN" sz="2400" b="1" dirty="0">
                <a:solidFill>
                  <a:srgbClr val="66FFFF"/>
                </a:solidFill>
                <a:latin typeface="Times New Roman" panose="02020603050405020304" pitchFamily="18" charset="0"/>
                <a:ea typeface="仿宋_GB2312" pitchFamily="49" charset="-122"/>
                <a:sym typeface="Symbol" panose="05050102010706020507" pitchFamily="18" charset="2"/>
              </a:rPr>
              <a:t>(&gt;0)</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，当绕过 </a:t>
            </a:r>
            <a:r>
              <a:rPr kumimoji="1" lang="en-US" altLang="zh-CN" sz="2400" b="1" i="1" dirty="0">
                <a:solidFill>
                  <a:srgbClr val="66FFFF"/>
                </a:solidFill>
                <a:latin typeface="Times New Roman" panose="02020603050405020304" pitchFamily="18" charset="0"/>
                <a:ea typeface="仿宋_GB2312" pitchFamily="49" charset="-122"/>
                <a:sym typeface="Symbol" panose="05050102010706020507" pitchFamily="18" charset="2"/>
              </a:rPr>
              <a:t>O</a:t>
            </a:r>
            <a:r>
              <a:rPr kumimoji="1" lang="en-US" altLang="zh-CN" sz="2400" b="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点且垂直导线所在平</a:t>
            </a:r>
            <a:endParaRPr kumimoji="1" lang="en-US" altLang="zh-CN" sz="2400" b="1" dirty="0">
              <a:solidFill>
                <a:schemeClr val="bg1"/>
              </a:solidFill>
              <a:latin typeface="Times New Roman" panose="02020603050405020304" pitchFamily="18" charset="0"/>
              <a:ea typeface="仿宋_GB2312" pitchFamily="49" charset="-122"/>
              <a:sym typeface="Symbol" panose="05050102010706020507" pitchFamily="18" charset="2"/>
            </a:endParaRPr>
          </a:p>
          <a:p>
            <a:pPr algn="l" eaLnBrk="1" hangingPunct="1"/>
            <a:r>
              <a:rPr kumimoji="1" lang="en-US" altLang="zh-CN" sz="2400" b="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面的轴以 </a:t>
            </a:r>
            <a:r>
              <a:rPr kumimoji="1" lang="zh-CN" altLang="en-US" sz="2400" b="1" i="1" dirty="0">
                <a:solidFill>
                  <a:srgbClr val="66FFFF"/>
                </a:solidFill>
                <a:latin typeface="Times New Roman" panose="02020603050405020304" pitchFamily="18" charset="0"/>
                <a:ea typeface="仿宋_GB2312" pitchFamily="49" charset="-122"/>
                <a:sym typeface="Symbol" panose="05050102010706020507" pitchFamily="18" charset="2"/>
              </a:rPr>
              <a:t></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 转动时，</a:t>
            </a:r>
          </a:p>
          <a:p>
            <a:pPr algn="l" eaLnBrk="1" hangingPunct="1"/>
            <a:endParaRPr kumimoji="1" lang="zh-CN" altLang="en-US" sz="1000" b="1" dirty="0">
              <a:solidFill>
                <a:schemeClr val="bg1"/>
              </a:solidFill>
              <a:latin typeface="Times New Roman" panose="02020603050405020304" pitchFamily="18" charset="0"/>
              <a:ea typeface="仿宋_GB2312" pitchFamily="49" charset="-122"/>
              <a:sym typeface="Symbol" panose="05050102010706020507" pitchFamily="18" charset="2"/>
            </a:endParaRPr>
          </a:p>
          <a:p>
            <a:pPr algn="l" eaLnBrk="1" hangingPunct="1"/>
            <a:r>
              <a:rPr kumimoji="1" lang="zh-CN" altLang="en-US" sz="2400" b="1" dirty="0">
                <a:solidFill>
                  <a:srgbClr val="FFFF00"/>
                </a:solidFill>
                <a:latin typeface="Times New Roman" panose="02020603050405020304" pitchFamily="18" charset="0"/>
                <a:sym typeface="Symbol" panose="05050102010706020507" pitchFamily="18" charset="2"/>
              </a:rPr>
              <a:t>求：</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en-US" altLang="zh-CN" sz="2400" b="1" i="1" dirty="0">
                <a:solidFill>
                  <a:srgbClr val="66FFFF"/>
                </a:solidFill>
                <a:latin typeface="Times New Roman" panose="02020603050405020304" pitchFamily="18" charset="0"/>
                <a:ea typeface="仿宋_GB2312" pitchFamily="49" charset="-122"/>
                <a:sym typeface="Symbol" panose="05050102010706020507" pitchFamily="18" charset="2"/>
              </a:rPr>
              <a:t>O</a:t>
            </a:r>
            <a:r>
              <a:rPr kumimoji="1" lang="en-US" altLang="zh-CN" sz="2400" b="1" i="1" dirty="0">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dirty="0">
                <a:solidFill>
                  <a:schemeClr val="bg1"/>
                </a:solidFill>
                <a:latin typeface="Times New Roman" panose="02020603050405020304" pitchFamily="18" charset="0"/>
                <a:ea typeface="仿宋_GB2312" pitchFamily="49" charset="-122"/>
                <a:sym typeface="Symbol" panose="05050102010706020507" pitchFamily="18" charset="2"/>
              </a:rPr>
              <a:t>点的磁感应强度。</a:t>
            </a:r>
          </a:p>
        </p:txBody>
      </p:sp>
      <p:grpSp>
        <p:nvGrpSpPr>
          <p:cNvPr id="7" name="Group 35"/>
          <p:cNvGrpSpPr>
            <a:grpSpLocks/>
          </p:cNvGrpSpPr>
          <p:nvPr/>
        </p:nvGrpSpPr>
        <p:grpSpPr bwMode="auto">
          <a:xfrm>
            <a:off x="6588125" y="4771753"/>
            <a:ext cx="2160588" cy="2041526"/>
            <a:chOff x="666" y="1616"/>
            <a:chExt cx="1361" cy="1286"/>
          </a:xfrm>
        </p:grpSpPr>
        <p:grpSp>
          <p:nvGrpSpPr>
            <p:cNvPr id="2075" name="Group 36"/>
            <p:cNvGrpSpPr>
              <a:grpSpLocks/>
            </p:cNvGrpSpPr>
            <p:nvPr/>
          </p:nvGrpSpPr>
          <p:grpSpPr bwMode="auto">
            <a:xfrm>
              <a:off x="666" y="1616"/>
              <a:ext cx="1361" cy="1286"/>
              <a:chOff x="1664" y="346"/>
              <a:chExt cx="1361" cy="1286"/>
            </a:xfrm>
          </p:grpSpPr>
          <p:sp>
            <p:nvSpPr>
              <p:cNvPr id="2082" name="Oval 37"/>
              <p:cNvSpPr>
                <a:spLocks noChangeArrowheads="1"/>
              </p:cNvSpPr>
              <p:nvPr/>
            </p:nvSpPr>
            <p:spPr bwMode="auto">
              <a:xfrm>
                <a:off x="1720" y="346"/>
                <a:ext cx="1264" cy="126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3" name="Rectangle 38"/>
              <p:cNvSpPr>
                <a:spLocks noChangeArrowheads="1"/>
              </p:cNvSpPr>
              <p:nvPr/>
            </p:nvSpPr>
            <p:spPr bwMode="auto">
              <a:xfrm>
                <a:off x="1664" y="1017"/>
                <a:ext cx="1361" cy="615"/>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4" name="Oval 39"/>
              <p:cNvSpPr>
                <a:spLocks noChangeArrowheads="1"/>
              </p:cNvSpPr>
              <p:nvPr/>
            </p:nvSpPr>
            <p:spPr bwMode="auto">
              <a:xfrm>
                <a:off x="2060" y="686"/>
                <a:ext cx="583" cy="583"/>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5" name="Rectangle 40"/>
              <p:cNvSpPr>
                <a:spLocks noChangeArrowheads="1"/>
              </p:cNvSpPr>
              <p:nvPr/>
            </p:nvSpPr>
            <p:spPr bwMode="auto">
              <a:xfrm>
                <a:off x="2020" y="637"/>
                <a:ext cx="648" cy="357"/>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6" name="Line 41"/>
              <p:cNvSpPr>
                <a:spLocks noChangeShapeType="1"/>
              </p:cNvSpPr>
              <p:nvPr/>
            </p:nvSpPr>
            <p:spPr bwMode="auto">
              <a:xfrm>
                <a:off x="1720" y="994"/>
                <a:ext cx="348"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87" name="Line 42"/>
              <p:cNvSpPr>
                <a:spLocks noChangeShapeType="1"/>
              </p:cNvSpPr>
              <p:nvPr/>
            </p:nvSpPr>
            <p:spPr bwMode="auto">
              <a:xfrm>
                <a:off x="2643" y="994"/>
                <a:ext cx="349"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076" name="Group 43"/>
            <p:cNvGrpSpPr>
              <a:grpSpLocks/>
            </p:cNvGrpSpPr>
            <p:nvPr/>
          </p:nvGrpSpPr>
          <p:grpSpPr bwMode="auto">
            <a:xfrm>
              <a:off x="1093" y="1721"/>
              <a:ext cx="608" cy="705"/>
              <a:chOff x="1093" y="1721"/>
              <a:chExt cx="608" cy="705"/>
            </a:xfrm>
          </p:grpSpPr>
          <p:sp>
            <p:nvSpPr>
              <p:cNvPr id="2077" name="Text Box 44"/>
              <p:cNvSpPr txBox="1">
                <a:spLocks noChangeArrowheads="1"/>
              </p:cNvSpPr>
              <p:nvPr/>
            </p:nvSpPr>
            <p:spPr bwMode="auto">
              <a:xfrm>
                <a:off x="1093" y="2088"/>
                <a:ext cx="2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2078" name="Text Box 45"/>
              <p:cNvSpPr txBox="1">
                <a:spLocks noChangeArrowheads="1"/>
              </p:cNvSpPr>
              <p:nvPr/>
            </p:nvSpPr>
            <p:spPr bwMode="auto">
              <a:xfrm>
                <a:off x="1416" y="206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2079" name="Text Box 46"/>
              <p:cNvSpPr txBox="1">
                <a:spLocks noChangeArrowheads="1"/>
              </p:cNvSpPr>
              <p:nvPr/>
            </p:nvSpPr>
            <p:spPr bwMode="auto">
              <a:xfrm>
                <a:off x="1328" y="176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2080" name="Line 47"/>
              <p:cNvSpPr>
                <a:spLocks noChangeShapeType="1"/>
              </p:cNvSpPr>
              <p:nvPr/>
            </p:nvSpPr>
            <p:spPr bwMode="auto">
              <a:xfrm flipV="1">
                <a:off x="1345" y="1721"/>
                <a:ext cx="356" cy="551"/>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81" name="Line 48"/>
              <p:cNvSpPr>
                <a:spLocks noChangeShapeType="1"/>
              </p:cNvSpPr>
              <p:nvPr/>
            </p:nvSpPr>
            <p:spPr bwMode="auto">
              <a:xfrm>
                <a:off x="1337" y="2264"/>
                <a:ext cx="259" cy="162"/>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grpSp>
      </p:grpSp>
      <p:grpSp>
        <p:nvGrpSpPr>
          <p:cNvPr id="49" name="Group 32"/>
          <p:cNvGrpSpPr>
            <a:grpSpLocks/>
          </p:cNvGrpSpPr>
          <p:nvPr/>
        </p:nvGrpSpPr>
        <p:grpSpPr bwMode="auto">
          <a:xfrm>
            <a:off x="8335964" y="4532029"/>
            <a:ext cx="457200" cy="914400"/>
            <a:chOff x="4848" y="2376"/>
            <a:chExt cx="288" cy="576"/>
          </a:xfrm>
        </p:grpSpPr>
        <p:sp>
          <p:nvSpPr>
            <p:cNvPr id="50" name="Text Box 33"/>
            <p:cNvSpPr txBox="1">
              <a:spLocks noChangeArrowheads="1"/>
            </p:cNvSpPr>
            <p:nvPr/>
          </p:nvSpPr>
          <p:spPr bwMode="auto">
            <a:xfrm>
              <a:off x="4848" y="2376"/>
              <a:ext cx="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a:t>
              </a:r>
            </a:p>
          </p:txBody>
        </p:sp>
        <p:sp>
          <p:nvSpPr>
            <p:cNvPr id="51" name="Freeform 34"/>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Tree>
    <p:extLst>
      <p:ext uri="{BB962C8B-B14F-4D97-AF65-F5344CB8AC3E}">
        <p14:creationId xmlns:p14="http://schemas.microsoft.com/office/powerpoint/2010/main" val="4200259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3234"/>
                                        </p:tgtEl>
                                        <p:attrNameLst>
                                          <p:attrName>style.visibility</p:attrName>
                                        </p:attrNameLst>
                                      </p:cBhvr>
                                      <p:to>
                                        <p:strVal val="visible"/>
                                      </p:to>
                                    </p:set>
                                    <p:animEffect transition="in" filter="wipe(left)">
                                      <p:cBhvr>
                                        <p:cTn id="7" dur="500"/>
                                        <p:tgtEl>
                                          <p:spTgt spid="21432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43235"/>
                                        </p:tgtEl>
                                        <p:attrNameLst>
                                          <p:attrName>style.visibility</p:attrName>
                                        </p:attrNameLst>
                                      </p:cBhvr>
                                      <p:to>
                                        <p:strVal val="visible"/>
                                      </p:to>
                                    </p:set>
                                    <p:animEffect transition="in" filter="blinds(horizontal)">
                                      <p:cBhvr>
                                        <p:cTn id="12" dur="500"/>
                                        <p:tgtEl>
                                          <p:spTgt spid="2143235"/>
                                        </p:tgtEl>
                                      </p:cBhvr>
                                    </p:animEffec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2143236"/>
                                        </p:tgtEl>
                                        <p:attrNameLst>
                                          <p:attrName>style.visibility</p:attrName>
                                        </p:attrNameLst>
                                      </p:cBhvr>
                                      <p:to>
                                        <p:strVal val="visible"/>
                                      </p:to>
                                    </p:set>
                                  </p:childTnLst>
                                </p:cTn>
                              </p:par>
                            </p:childTnLst>
                          </p:cTn>
                        </p:par>
                        <p:par>
                          <p:cTn id="16" fill="hold" nodeType="afterGroup">
                            <p:stCondLst>
                              <p:cond delay="1000"/>
                            </p:stCondLst>
                            <p:childTnLst>
                              <p:par>
                                <p:cTn id="17" presetID="1" presetClass="entr" presetSubtype="0" fill="hold" nodeType="afterEffect">
                                  <p:stCondLst>
                                    <p:cond delay="0"/>
                                  </p:stCondLst>
                                  <p:childTnLst>
                                    <p:set>
                                      <p:cBhvr>
                                        <p:cTn id="18" dur="1" fill="hold">
                                          <p:stCondLst>
                                            <p:cond delay="499"/>
                                          </p:stCondLst>
                                        </p:cTn>
                                        <p:tgtEl>
                                          <p:spTgt spid="2143237"/>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par>
                          <p:cTn id="22" fill="hold" nodeType="afterGroup">
                            <p:stCondLst>
                              <p:cond delay="2000"/>
                            </p:stCondLst>
                            <p:childTnLst>
                              <p:par>
                                <p:cTn id="23" presetID="1" presetClass="entr" presetSubtype="0" fill="hold" grpId="0" nodeType="afterEffect">
                                  <p:stCondLst>
                                    <p:cond delay="0"/>
                                  </p:stCondLst>
                                  <p:childTnLst>
                                    <p:set>
                                      <p:cBhvr>
                                        <p:cTn id="24" dur="1" fill="hold">
                                          <p:stCondLst>
                                            <p:cond delay="499"/>
                                          </p:stCondLst>
                                        </p:cTn>
                                        <p:tgtEl>
                                          <p:spTgt spid="2143241"/>
                                        </p:tgtEl>
                                        <p:attrNameLst>
                                          <p:attrName>style.visibility</p:attrName>
                                        </p:attrNameLst>
                                      </p:cBhvr>
                                      <p:to>
                                        <p:strVal val="visible"/>
                                      </p:to>
                                    </p:set>
                                  </p:childTnLst>
                                </p:cTn>
                              </p:par>
                            </p:childTnLst>
                          </p:cTn>
                        </p:par>
                        <p:par>
                          <p:cTn id="25" fill="hold" nodeType="afterGroup">
                            <p:stCondLst>
                              <p:cond delay="2500"/>
                            </p:stCondLst>
                            <p:childTnLst>
                              <p:par>
                                <p:cTn id="26" presetID="1" presetClass="entr" presetSubtype="0" fill="hold" nodeType="afterEffect">
                                  <p:stCondLst>
                                    <p:cond delay="0"/>
                                  </p:stCondLst>
                                  <p:childTnLst>
                                    <p:set>
                                      <p:cBhvr>
                                        <p:cTn id="27" dur="1" fill="hold">
                                          <p:stCondLst>
                                            <p:cond delay="499"/>
                                          </p:stCondLst>
                                        </p:cTn>
                                        <p:tgtEl>
                                          <p:spTgt spid="2143242"/>
                                        </p:tgtEl>
                                        <p:attrNameLst>
                                          <p:attrName>style.visibility</p:attrName>
                                        </p:attrNameLst>
                                      </p:cBhvr>
                                      <p:to>
                                        <p:strVal val="visible"/>
                                      </p:to>
                                    </p:se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43243"/>
                                        </p:tgtEl>
                                        <p:attrNameLst>
                                          <p:attrName>style.visibility</p:attrName>
                                        </p:attrNameLst>
                                      </p:cBhvr>
                                      <p:to>
                                        <p:strVal val="visible"/>
                                      </p:to>
                                    </p:set>
                                    <p:animEffect transition="in" filter="wipe(left)">
                                      <p:cBhvr>
                                        <p:cTn id="31" dur="500"/>
                                        <p:tgtEl>
                                          <p:spTgt spid="214324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32"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ox(out)">
                                      <p:cBhvr>
                                        <p:cTn id="41" dur="500"/>
                                        <p:tgtEl>
                                          <p:spTgt spid="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down)">
                                      <p:cBhvr>
                                        <p:cTn id="46" dur="500"/>
                                        <p:tgtEl>
                                          <p:spTgt spid="4"/>
                                        </p:tgtEl>
                                      </p:cBhvr>
                                    </p:animEffect>
                                  </p:childTnLst>
                                </p:cTn>
                              </p:par>
                            </p:childTnLst>
                          </p:cTn>
                        </p:par>
                        <p:par>
                          <p:cTn id="47" fill="hold" nodeType="afterGroup">
                            <p:stCondLst>
                              <p:cond delay="500"/>
                            </p:stCondLst>
                            <p:childTnLst>
                              <p:par>
                                <p:cTn id="48" presetID="1" presetClass="entr" presetSubtype="0" fill="hold" grpId="0" nodeType="afterEffect">
                                  <p:stCondLst>
                                    <p:cond delay="0"/>
                                  </p:stCondLst>
                                  <p:childTnLst>
                                    <p:set>
                                      <p:cBhvr>
                                        <p:cTn id="49" dur="1" fill="hold">
                                          <p:stCondLst>
                                            <p:cond delay="499"/>
                                          </p:stCondLst>
                                        </p:cTn>
                                        <p:tgtEl>
                                          <p:spTgt spid="2143252"/>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143261"/>
                                        </p:tgtEl>
                                        <p:attrNameLst>
                                          <p:attrName>style.visibility</p:attrName>
                                        </p:attrNameLst>
                                      </p:cBhvr>
                                      <p:to>
                                        <p:strVal val="visible"/>
                                      </p:to>
                                    </p:set>
                                    <p:animEffect transition="in" filter="wipe(left)">
                                      <p:cBhvr>
                                        <p:cTn id="54" dur="500"/>
                                        <p:tgtEl>
                                          <p:spTgt spid="214326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143262"/>
                                        </p:tgtEl>
                                        <p:attrNameLst>
                                          <p:attrName>style.visibility</p:attrName>
                                        </p:attrNameLst>
                                      </p:cBhvr>
                                      <p:to>
                                        <p:strVal val="visible"/>
                                      </p:to>
                                    </p:set>
                                    <p:animEffect transition="in" filter="wipe(up)">
                                      <p:cBhvr>
                                        <p:cTn id="59" dur="500"/>
                                        <p:tgtEl>
                                          <p:spTgt spid="214326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143256"/>
                                        </p:tgtEl>
                                        <p:attrNameLst>
                                          <p:attrName>style.visibility</p:attrName>
                                        </p:attrNameLst>
                                      </p:cBhvr>
                                      <p:to>
                                        <p:strVal val="visible"/>
                                      </p:to>
                                    </p:set>
                                    <p:animEffect transition="in" filter="wipe(left)">
                                      <p:cBhvr>
                                        <p:cTn id="64" dur="500"/>
                                        <p:tgtEl>
                                          <p:spTgt spid="214325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2143264"/>
                                        </p:tgtEl>
                                        <p:attrNameLst>
                                          <p:attrName>style.visibility</p:attrName>
                                        </p:attrNameLst>
                                      </p:cBhvr>
                                      <p:to>
                                        <p:strVal val="visible"/>
                                      </p:to>
                                    </p:set>
                                    <p:animEffect transition="in" filter="wipe(up)">
                                      <p:cBhvr>
                                        <p:cTn id="69" dur="500"/>
                                        <p:tgtEl>
                                          <p:spTgt spid="214326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143257"/>
                                        </p:tgtEl>
                                        <p:attrNameLst>
                                          <p:attrName>style.visibility</p:attrName>
                                        </p:attrNameLst>
                                      </p:cBhvr>
                                      <p:to>
                                        <p:strVal val="visible"/>
                                      </p:to>
                                    </p:set>
                                    <p:animEffect transition="in" filter="wipe(left)">
                                      <p:cBhvr>
                                        <p:cTn id="74" dur="500"/>
                                        <p:tgtEl>
                                          <p:spTgt spid="214325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2143258"/>
                                        </p:tgtEl>
                                        <p:attrNameLst>
                                          <p:attrName>style.visibility</p:attrName>
                                        </p:attrNameLst>
                                      </p:cBhvr>
                                      <p:to>
                                        <p:strVal val="visible"/>
                                      </p:to>
                                    </p:set>
                                    <p:animEffect transition="in" filter="wipe(left)">
                                      <p:cBhvr>
                                        <p:cTn id="79" dur="500"/>
                                        <p:tgtEl>
                                          <p:spTgt spid="214325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143259"/>
                                        </p:tgtEl>
                                        <p:attrNameLst>
                                          <p:attrName>style.visibility</p:attrName>
                                        </p:attrNameLst>
                                      </p:cBhvr>
                                      <p:to>
                                        <p:strVal val="visible"/>
                                      </p:to>
                                    </p:set>
                                    <p:animEffect transition="in" filter="wipe(left)">
                                      <p:cBhvr>
                                        <p:cTn id="84" dur="500"/>
                                        <p:tgtEl>
                                          <p:spTgt spid="214325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214326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2143260"/>
                                        </p:tgtEl>
                                        <p:attrNameLst>
                                          <p:attrName>style.visibility</p:attrName>
                                        </p:attrNameLst>
                                      </p:cBhvr>
                                      <p:to>
                                        <p:strVal val="visible"/>
                                      </p:to>
                                    </p:set>
                                    <p:animEffect transition="in" filter="wipe(left)">
                                      <p:cBhvr>
                                        <p:cTn id="93" dur="500"/>
                                        <p:tgtEl>
                                          <p:spTgt spid="214326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143265"/>
                                        </p:tgtEl>
                                        <p:attrNameLst>
                                          <p:attrName>style.visibility</p:attrName>
                                        </p:attrNameLst>
                                      </p:cBhvr>
                                      <p:to>
                                        <p:strVal val="visible"/>
                                      </p:to>
                                    </p:set>
                                    <p:animEffect transition="in" filter="wipe(left)">
                                      <p:cBhvr>
                                        <p:cTn id="98" dur="500"/>
                                        <p:tgtEl>
                                          <p:spTgt spid="2143265"/>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143266"/>
                                        </p:tgtEl>
                                        <p:attrNameLst>
                                          <p:attrName>style.visibility</p:attrName>
                                        </p:attrNameLst>
                                      </p:cBhvr>
                                      <p:to>
                                        <p:strVal val="visible"/>
                                      </p:to>
                                    </p:set>
                                    <p:animEffect transition="in" filter="wipe(left)">
                                      <p:cBhvr>
                                        <p:cTn id="103" dur="500"/>
                                        <p:tgtEl>
                                          <p:spTgt spid="2143266"/>
                                        </p:tgtEl>
                                      </p:cBhvr>
                                    </p:animEffect>
                                  </p:childTnLst>
                                </p:cTn>
                              </p:par>
                            </p:childTnLst>
                          </p:cTn>
                        </p:par>
                        <p:par>
                          <p:cTn id="104" fill="hold" nodeType="afterGroup">
                            <p:stCondLst>
                              <p:cond delay="500"/>
                            </p:stCondLst>
                            <p:childTnLst>
                              <p:par>
                                <p:cTn id="105" presetID="1" presetClass="entr" presetSubtype="0" fill="hold" nodeType="afterEffect">
                                  <p:stCondLst>
                                    <p:cond delay="0"/>
                                  </p:stCondLst>
                                  <p:childTnLst>
                                    <p:set>
                                      <p:cBhvr>
                                        <p:cTn id="106" dur="1" fill="hold">
                                          <p:stCondLst>
                                            <p:cond delay="0"/>
                                          </p:stCondLst>
                                        </p:cTn>
                                        <p:tgtEl>
                                          <p:spTgt spid="7"/>
                                        </p:tgtEl>
                                        <p:attrNameLst>
                                          <p:attrName>style.visibility</p:attrName>
                                        </p:attrNameLst>
                                      </p:cBhvr>
                                      <p:to>
                                        <p:strVal val="visible"/>
                                      </p:to>
                                    </p:set>
                                  </p:childTnLst>
                                </p:cTn>
                              </p:par>
                            </p:childTnLst>
                          </p:cTn>
                        </p:par>
                        <p:par>
                          <p:cTn id="107" fill="hold">
                            <p:stCondLst>
                              <p:cond delay="500"/>
                            </p:stCondLst>
                            <p:childTnLst>
                              <p:par>
                                <p:cTn id="108" presetID="22" presetClass="entr" presetSubtype="4" fill="hold" nodeType="afterEffect">
                                  <p:stCondLst>
                                    <p:cond delay="0"/>
                                  </p:stCondLst>
                                  <p:childTnLst>
                                    <p:set>
                                      <p:cBhvr>
                                        <p:cTn id="109" dur="1" fill="hold">
                                          <p:stCondLst>
                                            <p:cond delay="0"/>
                                          </p:stCondLst>
                                        </p:cTn>
                                        <p:tgtEl>
                                          <p:spTgt spid="49"/>
                                        </p:tgtEl>
                                        <p:attrNameLst>
                                          <p:attrName>style.visibility</p:attrName>
                                        </p:attrNameLst>
                                      </p:cBhvr>
                                      <p:to>
                                        <p:strVal val="visible"/>
                                      </p:to>
                                    </p:set>
                                    <p:animEffect transition="in" filter="wipe(down)">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3234" grpId="0" autoUpdateAnimBg="0"/>
      <p:bldP spid="2143235" grpId="0" animBg="1"/>
      <p:bldP spid="2143236" grpId="0" animBg="1"/>
      <p:bldP spid="2143241" grpId="0" animBg="1"/>
      <p:bldP spid="2143252" grpId="0" autoUpdateAnimBg="0"/>
      <p:bldP spid="2143262" grpId="0" animBg="1" autoUpdateAnimBg="0"/>
      <p:bldP spid="2143263" grpId="0" autoUpdateAnimBg="0"/>
      <p:bldP spid="2143264" grpId="0" animBg="1"/>
      <p:bldP spid="2143265" grpId="0" animBg="1"/>
      <p:bldP spid="2143266"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75288" y="1213520"/>
            <a:ext cx="3200400" cy="2990850"/>
            <a:chOff x="3072" y="1476"/>
            <a:chExt cx="2016" cy="1884"/>
          </a:xfrm>
        </p:grpSpPr>
        <p:grpSp>
          <p:nvGrpSpPr>
            <p:cNvPr id="3132" name="Group 3"/>
            <p:cNvGrpSpPr>
              <a:grpSpLocks/>
            </p:cNvGrpSpPr>
            <p:nvPr/>
          </p:nvGrpSpPr>
          <p:grpSpPr bwMode="auto">
            <a:xfrm>
              <a:off x="3072" y="1476"/>
              <a:ext cx="2016" cy="1884"/>
              <a:chOff x="3264" y="576"/>
              <a:chExt cx="2016" cy="1884"/>
            </a:xfrm>
          </p:grpSpPr>
          <p:sp>
            <p:nvSpPr>
              <p:cNvPr id="3138" name="Oval 4"/>
              <p:cNvSpPr>
                <a:spLocks noChangeArrowheads="1"/>
              </p:cNvSpPr>
              <p:nvPr/>
            </p:nvSpPr>
            <p:spPr bwMode="auto">
              <a:xfrm>
                <a:off x="3360" y="576"/>
                <a:ext cx="1872" cy="1872"/>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39" name="Rectangle 5"/>
              <p:cNvSpPr>
                <a:spLocks noChangeArrowheads="1"/>
              </p:cNvSpPr>
              <p:nvPr/>
            </p:nvSpPr>
            <p:spPr bwMode="auto">
              <a:xfrm>
                <a:off x="3264" y="1548"/>
                <a:ext cx="2016" cy="912"/>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0" name="Oval 6"/>
              <p:cNvSpPr>
                <a:spLocks noChangeArrowheads="1"/>
              </p:cNvSpPr>
              <p:nvPr/>
            </p:nvSpPr>
            <p:spPr bwMode="auto">
              <a:xfrm>
                <a:off x="3864" y="1080"/>
                <a:ext cx="864" cy="864"/>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1" name="Rectangle 7"/>
              <p:cNvSpPr>
                <a:spLocks noChangeArrowheads="1"/>
              </p:cNvSpPr>
              <p:nvPr/>
            </p:nvSpPr>
            <p:spPr bwMode="auto">
              <a:xfrm>
                <a:off x="3804" y="1008"/>
                <a:ext cx="960" cy="528"/>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42" name="Line 8"/>
              <p:cNvSpPr>
                <a:spLocks noChangeShapeType="1"/>
              </p:cNvSpPr>
              <p:nvPr/>
            </p:nvSpPr>
            <p:spPr bwMode="auto">
              <a:xfrm>
                <a:off x="3360"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43" name="Line 9"/>
              <p:cNvSpPr>
                <a:spLocks noChangeShapeType="1"/>
              </p:cNvSpPr>
              <p:nvPr/>
            </p:nvSpPr>
            <p:spPr bwMode="auto">
              <a:xfrm>
                <a:off x="4728"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133" name="Text Box 10"/>
            <p:cNvSpPr txBox="1">
              <a:spLocks noChangeArrowheads="1"/>
            </p:cNvSpPr>
            <p:nvPr/>
          </p:nvSpPr>
          <p:spPr bwMode="auto">
            <a:xfrm>
              <a:off x="3840" y="22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3134" name="Text Box 11"/>
            <p:cNvSpPr txBox="1">
              <a:spLocks noChangeArrowheads="1"/>
            </p:cNvSpPr>
            <p:nvPr/>
          </p:nvSpPr>
          <p:spPr bwMode="auto">
            <a:xfrm>
              <a:off x="4068" y="24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3135" name="Text Box 12"/>
            <p:cNvSpPr txBox="1">
              <a:spLocks noChangeArrowheads="1"/>
            </p:cNvSpPr>
            <p:nvPr/>
          </p:nvSpPr>
          <p:spPr bwMode="auto">
            <a:xfrm>
              <a:off x="4176" y="18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3136" name="Line 13"/>
            <p:cNvSpPr>
              <a:spLocks noChangeShapeType="1"/>
            </p:cNvSpPr>
            <p:nvPr/>
          </p:nvSpPr>
          <p:spPr bwMode="auto">
            <a:xfrm flipV="1">
              <a:off x="4092" y="1632"/>
              <a:ext cx="528" cy="816"/>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37" name="Line 14"/>
            <p:cNvSpPr>
              <a:spLocks noChangeShapeType="1"/>
            </p:cNvSpPr>
            <p:nvPr/>
          </p:nvSpPr>
          <p:spPr bwMode="auto">
            <a:xfrm>
              <a:off x="4080" y="2436"/>
              <a:ext cx="384" cy="240"/>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2144271" name="Text Box 15"/>
          <p:cNvSpPr txBox="1">
            <a:spLocks noChangeArrowheads="1"/>
          </p:cNvSpPr>
          <p:nvPr/>
        </p:nvSpPr>
        <p:spPr bwMode="auto">
          <a:xfrm>
            <a:off x="6972299" y="1192089"/>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dirty="0">
                <a:solidFill>
                  <a:srgbClr val="66FFFF"/>
                </a:solidFill>
                <a:latin typeface="Times New Roman" panose="02020603050405020304" pitchFamily="18" charset="0"/>
              </a:rPr>
              <a:t>1</a:t>
            </a:r>
          </a:p>
        </p:txBody>
      </p:sp>
      <p:sp>
        <p:nvSpPr>
          <p:cNvPr id="2144272" name="Text Box 16"/>
          <p:cNvSpPr txBox="1">
            <a:spLocks noChangeArrowheads="1"/>
          </p:cNvSpPr>
          <p:nvPr/>
        </p:nvSpPr>
        <p:spPr bwMode="auto">
          <a:xfrm>
            <a:off x="6954838" y="340109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2</a:t>
            </a:r>
          </a:p>
        </p:txBody>
      </p:sp>
      <p:sp>
        <p:nvSpPr>
          <p:cNvPr id="2144273" name="Text Box 17"/>
          <p:cNvSpPr txBox="1">
            <a:spLocks noChangeArrowheads="1"/>
          </p:cNvSpPr>
          <p:nvPr/>
        </p:nvSpPr>
        <p:spPr bwMode="auto">
          <a:xfrm>
            <a:off x="8023225" y="272799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3</a:t>
            </a:r>
          </a:p>
        </p:txBody>
      </p:sp>
      <p:sp>
        <p:nvSpPr>
          <p:cNvPr id="2144274" name="Text Box 18"/>
          <p:cNvSpPr txBox="1">
            <a:spLocks noChangeArrowheads="1"/>
          </p:cNvSpPr>
          <p:nvPr/>
        </p:nvSpPr>
        <p:spPr bwMode="auto">
          <a:xfrm>
            <a:off x="5792788" y="2737520"/>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4</a:t>
            </a:r>
          </a:p>
        </p:txBody>
      </p:sp>
      <p:sp>
        <p:nvSpPr>
          <p:cNvPr id="2144275" name="Rectangle 19"/>
          <p:cNvSpPr>
            <a:spLocks noChangeArrowheads="1"/>
          </p:cNvSpPr>
          <p:nvPr/>
        </p:nvSpPr>
        <p:spPr bwMode="auto">
          <a:xfrm rot="19992346">
            <a:off x="6253163" y="1361157"/>
            <a:ext cx="220662" cy="130175"/>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4276" name="Object 20"/>
          <p:cNvGraphicFramePr>
            <a:graphicFrameLocks/>
          </p:cNvGraphicFramePr>
          <p:nvPr/>
        </p:nvGraphicFramePr>
        <p:xfrm>
          <a:off x="5989638" y="908720"/>
          <a:ext cx="392112" cy="392112"/>
        </p:xfrm>
        <a:graphic>
          <a:graphicData uri="http://schemas.openxmlformats.org/presentationml/2006/ole">
            <mc:AlternateContent xmlns:mc="http://schemas.openxmlformats.org/markup-compatibility/2006">
              <mc:Choice xmlns:v="urn:schemas-microsoft-com:vml" Requires="v">
                <p:oleObj spid="_x0000_s17467" name="Equation" r:id="rId3" imgW="393480" imgH="393480" progId="Equation.3">
                  <p:embed/>
                </p:oleObj>
              </mc:Choice>
              <mc:Fallback>
                <p:oleObj name="Equation" r:id="rId3" imgW="393480" imgH="39348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638" y="908720"/>
                        <a:ext cx="392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1"/>
          <p:cNvGrpSpPr>
            <a:grpSpLocks/>
          </p:cNvGrpSpPr>
          <p:nvPr/>
        </p:nvGrpSpPr>
        <p:grpSpPr bwMode="auto">
          <a:xfrm>
            <a:off x="6218238" y="1365920"/>
            <a:ext cx="884237" cy="1395412"/>
            <a:chOff x="3917" y="2660"/>
            <a:chExt cx="557" cy="879"/>
          </a:xfrm>
        </p:grpSpPr>
        <p:sp>
          <p:nvSpPr>
            <p:cNvPr id="3129" name="Line 22"/>
            <p:cNvSpPr>
              <a:spLocks noChangeShapeType="1"/>
            </p:cNvSpPr>
            <p:nvPr/>
          </p:nvSpPr>
          <p:spPr bwMode="auto">
            <a:xfrm>
              <a:off x="3917" y="2731"/>
              <a:ext cx="557" cy="808"/>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0" name="Line 23"/>
            <p:cNvSpPr>
              <a:spLocks noChangeShapeType="1"/>
            </p:cNvSpPr>
            <p:nvPr/>
          </p:nvSpPr>
          <p:spPr bwMode="auto">
            <a:xfrm>
              <a:off x="4086" y="2660"/>
              <a:ext cx="377" cy="879"/>
            </a:xfrm>
            <a:prstGeom prst="line">
              <a:avLst/>
            </a:prstGeom>
            <a:noFill/>
            <a:ln w="38100">
              <a:solidFill>
                <a:srgbClr val="CC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31" name="Freeform 24"/>
            <p:cNvSpPr>
              <a:spLocks/>
            </p:cNvSpPr>
            <p:nvPr/>
          </p:nvSpPr>
          <p:spPr bwMode="auto">
            <a:xfrm>
              <a:off x="4149" y="2997"/>
              <a:ext cx="64" cy="54"/>
            </a:xfrm>
            <a:custGeom>
              <a:avLst/>
              <a:gdLst>
                <a:gd name="T0" fmla="*/ 0 w 64"/>
                <a:gd name="T1" fmla="*/ 54 h 54"/>
                <a:gd name="T2" fmla="*/ 64 w 64"/>
                <a:gd name="T3" fmla="*/ 0 h 54"/>
                <a:gd name="T4" fmla="*/ 0 60000 65536"/>
                <a:gd name="T5" fmla="*/ 0 60000 65536"/>
                <a:gd name="T6" fmla="*/ 0 w 64"/>
                <a:gd name="T7" fmla="*/ 0 h 54"/>
                <a:gd name="T8" fmla="*/ 64 w 64"/>
                <a:gd name="T9" fmla="*/ 54 h 54"/>
              </a:gdLst>
              <a:ahLst/>
              <a:cxnLst>
                <a:cxn ang="T4">
                  <a:pos x="T0" y="T1"/>
                </a:cxn>
                <a:cxn ang="T5">
                  <a:pos x="T2" y="T3"/>
                </a:cxn>
              </a:cxnLst>
              <a:rect l="T6" t="T7" r="T8" b="T9"/>
              <a:pathLst>
                <a:path w="64" h="54">
                  <a:moveTo>
                    <a:pt x="0" y="54"/>
                  </a:moveTo>
                  <a:cubicBezTo>
                    <a:pt x="14" y="1"/>
                    <a:pt x="9" y="0"/>
                    <a:pt x="64" y="0"/>
                  </a:cubicBezTo>
                </a:path>
              </a:pathLst>
            </a:custGeom>
            <a:noFill/>
            <a:ln w="38100" cmpd="sng">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144281" name="Object 25"/>
          <p:cNvGraphicFramePr>
            <a:graphicFrameLocks noChangeAspect="1"/>
          </p:cNvGraphicFramePr>
          <p:nvPr/>
        </p:nvGraphicFramePr>
        <p:xfrm>
          <a:off x="6089650" y="1923132"/>
          <a:ext cx="457200" cy="325438"/>
        </p:xfrm>
        <a:graphic>
          <a:graphicData uri="http://schemas.openxmlformats.org/presentationml/2006/ole">
            <mc:AlternateContent xmlns:mc="http://schemas.openxmlformats.org/markup-compatibility/2006">
              <mc:Choice xmlns:v="urn:schemas-microsoft-com:vml" Requires="v">
                <p:oleObj spid="_x0000_s17468" name="Equation" r:id="rId5" imgW="444240" imgH="317160" progId="Equation.3">
                  <p:embed/>
                </p:oleObj>
              </mc:Choice>
              <mc:Fallback>
                <p:oleObj name="Equation" r:id="rId5" imgW="444240" imgH="317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9650" y="1923132"/>
                        <a:ext cx="457200"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282" name="Text Box 26"/>
          <p:cNvSpPr txBox="1">
            <a:spLocks noChangeArrowheads="1"/>
          </p:cNvSpPr>
          <p:nvPr/>
        </p:nvSpPr>
        <p:spPr bwMode="auto">
          <a:xfrm>
            <a:off x="1042988" y="395288"/>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a:solidFill>
                  <a:schemeClr val="bg1"/>
                </a:solidFill>
                <a:latin typeface="Times New Roman" panose="02020603050405020304" pitchFamily="18" charset="0"/>
                <a:ea typeface="仿宋_GB2312" pitchFamily="49" charset="-122"/>
              </a:rPr>
              <a:t>线段1：</a:t>
            </a:r>
            <a:endParaRPr kumimoji="1" lang="zh-CN" altLang="en-US" sz="2400" b="1">
              <a:solidFill>
                <a:schemeClr val="bg1"/>
              </a:solidFill>
              <a:latin typeface="Times New Roman" panose="02020603050405020304" pitchFamily="18" charset="0"/>
              <a:ea typeface="仿宋_GB2312" pitchFamily="49" charset="-122"/>
            </a:endParaRPr>
          </a:p>
        </p:txBody>
      </p:sp>
      <p:graphicFrame>
        <p:nvGraphicFramePr>
          <p:cNvPr id="2144283" name="Object 27"/>
          <p:cNvGraphicFramePr>
            <a:graphicFrameLocks/>
          </p:cNvGraphicFramePr>
          <p:nvPr/>
        </p:nvGraphicFramePr>
        <p:xfrm>
          <a:off x="2195513" y="452438"/>
          <a:ext cx="2374900" cy="393700"/>
        </p:xfrm>
        <a:graphic>
          <a:graphicData uri="http://schemas.openxmlformats.org/presentationml/2006/ole">
            <mc:AlternateContent xmlns:mc="http://schemas.openxmlformats.org/markup-compatibility/2006">
              <mc:Choice xmlns:v="urn:schemas-microsoft-com:vml" Requires="v">
                <p:oleObj spid="_x0000_s17469" name="Equation" r:id="rId7" imgW="2374560" imgH="393480" progId="Equation.3">
                  <p:embed/>
                </p:oleObj>
              </mc:Choice>
              <mc:Fallback>
                <p:oleObj name="Equation" r:id="rId7" imgW="2374560" imgH="39348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452438"/>
                        <a:ext cx="2374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284" name="Object 28"/>
          <p:cNvGraphicFramePr>
            <a:graphicFrameLocks/>
          </p:cNvGraphicFramePr>
          <p:nvPr/>
        </p:nvGraphicFramePr>
        <p:xfrm>
          <a:off x="827088" y="981075"/>
          <a:ext cx="2271712" cy="825500"/>
        </p:xfrm>
        <a:graphic>
          <a:graphicData uri="http://schemas.openxmlformats.org/presentationml/2006/ole">
            <mc:AlternateContent xmlns:mc="http://schemas.openxmlformats.org/markup-compatibility/2006">
              <mc:Choice xmlns:v="urn:schemas-microsoft-com:vml" Requires="v">
                <p:oleObj spid="_x0000_s17470" name="Equation" r:id="rId9" imgW="2273040" imgH="825480" progId="Equation.3">
                  <p:embed/>
                </p:oleObj>
              </mc:Choice>
              <mc:Fallback>
                <p:oleObj name="Equation" r:id="rId9" imgW="2273040" imgH="82548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981075"/>
                        <a:ext cx="22717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285" name="Object 29"/>
          <p:cNvGraphicFramePr>
            <a:graphicFrameLocks/>
          </p:cNvGraphicFramePr>
          <p:nvPr/>
        </p:nvGraphicFramePr>
        <p:xfrm>
          <a:off x="3184525" y="996950"/>
          <a:ext cx="1587500" cy="823913"/>
        </p:xfrm>
        <a:graphic>
          <a:graphicData uri="http://schemas.openxmlformats.org/presentationml/2006/ole">
            <mc:AlternateContent xmlns:mc="http://schemas.openxmlformats.org/markup-compatibility/2006">
              <mc:Choice xmlns:v="urn:schemas-microsoft-com:vml" Requires="v">
                <p:oleObj spid="_x0000_s17471" name="Equation" r:id="rId11" imgW="1587240" imgH="825480" progId="Equation.3">
                  <p:embed/>
                </p:oleObj>
              </mc:Choice>
              <mc:Fallback>
                <p:oleObj name="Equation" r:id="rId11" imgW="1587240" imgH="82548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4525" y="996950"/>
                        <a:ext cx="15875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286" name="Line 30"/>
          <p:cNvSpPr>
            <a:spLocks noChangeShapeType="1"/>
          </p:cNvSpPr>
          <p:nvPr/>
        </p:nvSpPr>
        <p:spPr bwMode="auto">
          <a:xfrm flipH="1">
            <a:off x="5605463" y="1502445"/>
            <a:ext cx="631825" cy="422275"/>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4287" name="Object 31"/>
          <p:cNvGraphicFramePr>
            <a:graphicFrameLocks/>
          </p:cNvGraphicFramePr>
          <p:nvPr/>
        </p:nvGraphicFramePr>
        <p:xfrm>
          <a:off x="5380038" y="1975520"/>
          <a:ext cx="230187" cy="292100"/>
        </p:xfrm>
        <a:graphic>
          <a:graphicData uri="http://schemas.openxmlformats.org/presentationml/2006/ole">
            <mc:AlternateContent xmlns:mc="http://schemas.openxmlformats.org/markup-compatibility/2006">
              <mc:Choice xmlns:v="urn:schemas-microsoft-com:vml" Requires="v">
                <p:oleObj spid="_x0000_s17472" name="Equation" r:id="rId13" imgW="228600" imgH="291960" progId="Equation.3">
                  <p:embed/>
                </p:oleObj>
              </mc:Choice>
              <mc:Fallback>
                <p:oleObj name="Equation" r:id="rId13" imgW="228600" imgH="29196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0038" y="1975520"/>
                        <a:ext cx="230187"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2"/>
          <p:cNvGrpSpPr>
            <a:grpSpLocks/>
          </p:cNvGrpSpPr>
          <p:nvPr/>
        </p:nvGrpSpPr>
        <p:grpSpPr bwMode="auto">
          <a:xfrm>
            <a:off x="8199438" y="1365920"/>
            <a:ext cx="457200" cy="914400"/>
            <a:chOff x="4848" y="2376"/>
            <a:chExt cx="288" cy="576"/>
          </a:xfrm>
        </p:grpSpPr>
        <p:sp>
          <p:nvSpPr>
            <p:cNvPr id="3127" name="Text Box 33"/>
            <p:cNvSpPr txBox="1">
              <a:spLocks noChangeArrowheads="1"/>
            </p:cNvSpPr>
            <p:nvPr/>
          </p:nvSpPr>
          <p:spPr bwMode="auto">
            <a:xfrm>
              <a:off x="4848" y="2376"/>
              <a:ext cx="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a:t>
              </a:r>
            </a:p>
          </p:txBody>
        </p:sp>
        <p:sp>
          <p:nvSpPr>
            <p:cNvPr id="3128" name="Freeform 34"/>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aphicFrame>
        <p:nvGraphicFramePr>
          <p:cNvPr id="2144291" name="Object 35"/>
          <p:cNvGraphicFramePr>
            <a:graphicFrameLocks/>
          </p:cNvGraphicFramePr>
          <p:nvPr/>
        </p:nvGraphicFramePr>
        <p:xfrm>
          <a:off x="755650" y="1989138"/>
          <a:ext cx="3706813" cy="825500"/>
        </p:xfrm>
        <a:graphic>
          <a:graphicData uri="http://schemas.openxmlformats.org/presentationml/2006/ole">
            <mc:AlternateContent xmlns:mc="http://schemas.openxmlformats.org/markup-compatibility/2006">
              <mc:Choice xmlns:v="urn:schemas-microsoft-com:vml" Requires="v">
                <p:oleObj spid="_x0000_s17473" name="公式" r:id="rId15" imgW="3708360" imgH="825480" progId="Equation.3">
                  <p:embed/>
                </p:oleObj>
              </mc:Choice>
              <mc:Fallback>
                <p:oleObj name="公式" r:id="rId15" imgW="3708360" imgH="825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5650" y="1989138"/>
                        <a:ext cx="3706813"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292" name="Text Box 36"/>
          <p:cNvSpPr txBox="1">
            <a:spLocks noChangeArrowheads="1"/>
          </p:cNvSpPr>
          <p:nvPr/>
        </p:nvSpPr>
        <p:spPr bwMode="auto">
          <a:xfrm>
            <a:off x="323850" y="338138"/>
            <a:ext cx="2208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pSp>
        <p:nvGrpSpPr>
          <p:cNvPr id="6" name="Group 37"/>
          <p:cNvGrpSpPr>
            <a:grpSpLocks/>
          </p:cNvGrpSpPr>
          <p:nvPr/>
        </p:nvGrpSpPr>
        <p:grpSpPr bwMode="auto">
          <a:xfrm>
            <a:off x="6919913" y="2516857"/>
            <a:ext cx="381000" cy="381000"/>
            <a:chOff x="3731" y="531"/>
            <a:chExt cx="240" cy="240"/>
          </a:xfrm>
        </p:grpSpPr>
        <p:sp>
          <p:nvSpPr>
            <p:cNvPr id="3125" name="Oval 38"/>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6" name="Oval 39"/>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44296" name="Text Box 40"/>
          <p:cNvSpPr txBox="1">
            <a:spLocks noChangeArrowheads="1"/>
          </p:cNvSpPr>
          <p:nvPr/>
        </p:nvSpPr>
        <p:spPr bwMode="auto">
          <a:xfrm>
            <a:off x="719138" y="3187700"/>
            <a:ext cx="1327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a:solidFill>
                  <a:schemeClr val="bg1"/>
                </a:solidFill>
                <a:latin typeface="Times New Roman" panose="02020603050405020304" pitchFamily="18" charset="0"/>
                <a:ea typeface="仿宋_GB2312" pitchFamily="49" charset="-122"/>
              </a:rPr>
              <a:t>线段</a:t>
            </a:r>
            <a:r>
              <a:rPr kumimoji="1" lang="zh-CN" altLang="en-US" sz="2400" b="1">
                <a:solidFill>
                  <a:schemeClr val="bg1"/>
                </a:solidFill>
                <a:latin typeface="Times New Roman" panose="02020603050405020304" pitchFamily="18" charset="0"/>
                <a:ea typeface="仿宋_GB2312" pitchFamily="49" charset="-122"/>
              </a:rPr>
              <a:t> </a:t>
            </a:r>
            <a:r>
              <a:rPr kumimoji="1" lang="en-US" altLang="zh-CN" sz="2400" b="1">
                <a:solidFill>
                  <a:schemeClr val="bg1"/>
                </a:solidFill>
                <a:latin typeface="Times New Roman" panose="02020603050405020304" pitchFamily="18" charset="0"/>
                <a:ea typeface="仿宋_GB2312" pitchFamily="49" charset="-122"/>
              </a:rPr>
              <a:t>2</a:t>
            </a:r>
            <a:r>
              <a:rPr kumimoji="1" lang="zh-CN" altLang="en-US" sz="2400" b="1">
                <a:solidFill>
                  <a:schemeClr val="bg1"/>
                </a:solidFill>
                <a:latin typeface="Times New Roman" panose="02020603050405020304" pitchFamily="18" charset="0"/>
                <a:ea typeface="仿宋_GB2312" pitchFamily="49" charset="-122"/>
              </a:rPr>
              <a:t>：</a:t>
            </a:r>
          </a:p>
        </p:txBody>
      </p:sp>
      <p:graphicFrame>
        <p:nvGraphicFramePr>
          <p:cNvPr id="2144297" name="Object 41"/>
          <p:cNvGraphicFramePr>
            <a:graphicFrameLocks/>
          </p:cNvGraphicFramePr>
          <p:nvPr/>
        </p:nvGraphicFramePr>
        <p:xfrm>
          <a:off x="2051050" y="3008313"/>
          <a:ext cx="1789113" cy="823912"/>
        </p:xfrm>
        <a:graphic>
          <a:graphicData uri="http://schemas.openxmlformats.org/presentationml/2006/ole">
            <mc:AlternateContent xmlns:mc="http://schemas.openxmlformats.org/markup-compatibility/2006">
              <mc:Choice xmlns:v="urn:schemas-microsoft-com:vml" Requires="v">
                <p:oleObj spid="_x0000_s17474" name="Equation" r:id="rId17" imgW="1790640" imgH="825480" progId="Equation.3">
                  <p:embed/>
                </p:oleObj>
              </mc:Choice>
              <mc:Fallback>
                <p:oleObj name="Equation" r:id="rId17" imgW="1790640" imgH="82548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51050" y="3008313"/>
                        <a:ext cx="1789113"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42"/>
          <p:cNvGrpSpPr>
            <a:grpSpLocks/>
          </p:cNvGrpSpPr>
          <p:nvPr/>
        </p:nvGrpSpPr>
        <p:grpSpPr bwMode="auto">
          <a:xfrm>
            <a:off x="4067175" y="3213100"/>
            <a:ext cx="381000" cy="381000"/>
            <a:chOff x="3731" y="531"/>
            <a:chExt cx="240" cy="240"/>
          </a:xfrm>
        </p:grpSpPr>
        <p:sp>
          <p:nvSpPr>
            <p:cNvPr id="3123" name="Oval 43"/>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4" name="Oval 44"/>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2144301" name="Object 45"/>
          <p:cNvGraphicFramePr>
            <a:graphicFrameLocks/>
          </p:cNvGraphicFramePr>
          <p:nvPr/>
        </p:nvGraphicFramePr>
        <p:xfrm>
          <a:off x="6934200" y="2085057"/>
          <a:ext cx="431800" cy="355600"/>
        </p:xfrm>
        <a:graphic>
          <a:graphicData uri="http://schemas.openxmlformats.org/presentationml/2006/ole">
            <mc:AlternateContent xmlns:mc="http://schemas.openxmlformats.org/markup-compatibility/2006">
              <mc:Choice xmlns:v="urn:schemas-microsoft-com:vml" Requires="v">
                <p:oleObj spid="_x0000_s17475" name="Equation" r:id="rId19" imgW="431640" imgH="355320" progId="Equation.3">
                  <p:embed/>
                </p:oleObj>
              </mc:Choice>
              <mc:Fallback>
                <p:oleObj name="Equation" r:id="rId19" imgW="431640" imgH="35532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34200" y="2085057"/>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46"/>
          <p:cNvGrpSpPr>
            <a:grpSpLocks/>
          </p:cNvGrpSpPr>
          <p:nvPr/>
        </p:nvGrpSpPr>
        <p:grpSpPr bwMode="auto">
          <a:xfrm>
            <a:off x="4643438" y="2205038"/>
            <a:ext cx="381000" cy="381000"/>
            <a:chOff x="3731" y="531"/>
            <a:chExt cx="240" cy="240"/>
          </a:xfrm>
        </p:grpSpPr>
        <p:sp>
          <p:nvSpPr>
            <p:cNvPr id="3121" name="Oval 47"/>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22" name="Oval 48"/>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144305" name="Text Box 49"/>
          <p:cNvSpPr txBox="1">
            <a:spLocks noChangeArrowheads="1"/>
          </p:cNvSpPr>
          <p:nvPr/>
        </p:nvSpPr>
        <p:spPr bwMode="auto">
          <a:xfrm>
            <a:off x="684213" y="4005263"/>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a:solidFill>
                  <a:schemeClr val="bg1"/>
                </a:solidFill>
                <a:latin typeface="Times New Roman" panose="02020603050405020304" pitchFamily="18" charset="0"/>
                <a:ea typeface="仿宋_GB2312" pitchFamily="49" charset="-122"/>
              </a:rPr>
              <a:t>线段</a:t>
            </a:r>
            <a:r>
              <a:rPr kumimoji="1" lang="en-US" altLang="zh-CN" sz="2400" b="1">
                <a:solidFill>
                  <a:schemeClr val="bg1"/>
                </a:solidFill>
                <a:latin typeface="Times New Roman" panose="02020603050405020304" pitchFamily="18" charset="0"/>
                <a:ea typeface="仿宋_GB2312" pitchFamily="49" charset="-122"/>
              </a:rPr>
              <a:t>3</a:t>
            </a:r>
            <a:r>
              <a:rPr kumimoji="1" lang="zh-CN" altLang="en-US" sz="2400" b="1">
                <a:solidFill>
                  <a:schemeClr val="bg1"/>
                </a:solidFill>
                <a:latin typeface="Times New Roman" panose="02020603050405020304" pitchFamily="18" charset="0"/>
                <a:ea typeface="仿宋_GB2312" pitchFamily="49" charset="-122"/>
              </a:rPr>
              <a:t>：</a:t>
            </a:r>
          </a:p>
        </p:txBody>
      </p:sp>
      <p:sp>
        <p:nvSpPr>
          <p:cNvPr id="2144306" name="Rectangle 50"/>
          <p:cNvSpPr>
            <a:spLocks noChangeArrowheads="1"/>
          </p:cNvSpPr>
          <p:nvPr/>
        </p:nvSpPr>
        <p:spPr bwMode="auto">
          <a:xfrm>
            <a:off x="7977188" y="2688307"/>
            <a:ext cx="146050" cy="101600"/>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9" name="Group 51"/>
          <p:cNvGrpSpPr>
            <a:grpSpLocks/>
          </p:cNvGrpSpPr>
          <p:nvPr/>
        </p:nvGrpSpPr>
        <p:grpSpPr bwMode="auto">
          <a:xfrm>
            <a:off x="8026400" y="1878682"/>
            <a:ext cx="230188" cy="860425"/>
            <a:chOff x="5183" y="1282"/>
            <a:chExt cx="145" cy="542"/>
          </a:xfrm>
        </p:grpSpPr>
        <p:graphicFrame>
          <p:nvGraphicFramePr>
            <p:cNvPr id="3091" name="Object 52"/>
            <p:cNvGraphicFramePr>
              <a:graphicFrameLocks/>
            </p:cNvGraphicFramePr>
            <p:nvPr/>
          </p:nvGraphicFramePr>
          <p:xfrm>
            <a:off x="5183" y="1282"/>
            <a:ext cx="145" cy="184"/>
          </p:xfrm>
          <a:graphic>
            <a:graphicData uri="http://schemas.openxmlformats.org/presentationml/2006/ole">
              <mc:AlternateContent xmlns:mc="http://schemas.openxmlformats.org/markup-compatibility/2006">
                <mc:Choice xmlns:v="urn:schemas-microsoft-com:vml" Requires="v">
                  <p:oleObj spid="_x0000_s17476" name="Equation" r:id="rId21" imgW="228600" imgH="291960" progId="Equation.3">
                    <p:embed/>
                  </p:oleObj>
                </mc:Choice>
                <mc:Fallback>
                  <p:oleObj name="Equation" r:id="rId21" imgW="228600" imgH="29196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83" y="1282"/>
                          <a:ext cx="145"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0" name="Line 53"/>
            <p:cNvSpPr>
              <a:spLocks noChangeShapeType="1"/>
            </p:cNvSpPr>
            <p:nvPr/>
          </p:nvSpPr>
          <p:spPr bwMode="auto">
            <a:xfrm flipV="1">
              <a:off x="5247" y="1488"/>
              <a:ext cx="0" cy="336"/>
            </a:xfrm>
            <a:prstGeom prst="line">
              <a:avLst/>
            </a:prstGeom>
            <a:noFill/>
            <a:ln w="38100">
              <a:solidFill>
                <a:srgbClr val="66FF33"/>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pSp>
      <p:graphicFrame>
        <p:nvGraphicFramePr>
          <p:cNvPr id="2144310" name="Object 54"/>
          <p:cNvGraphicFramePr>
            <a:graphicFrameLocks/>
          </p:cNvGraphicFramePr>
          <p:nvPr/>
        </p:nvGraphicFramePr>
        <p:xfrm>
          <a:off x="7610475" y="2272382"/>
          <a:ext cx="392113" cy="392113"/>
        </p:xfrm>
        <a:graphic>
          <a:graphicData uri="http://schemas.openxmlformats.org/presentationml/2006/ole">
            <mc:AlternateContent xmlns:mc="http://schemas.openxmlformats.org/markup-compatibility/2006">
              <mc:Choice xmlns:v="urn:schemas-microsoft-com:vml" Requires="v">
                <p:oleObj spid="_x0000_s17477" name="Equation" r:id="rId23" imgW="393480" imgH="393480" progId="Equation.3">
                  <p:embed/>
                </p:oleObj>
              </mc:Choice>
              <mc:Fallback>
                <p:oleObj name="Equation" r:id="rId23" imgW="393480" imgH="39348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10475" y="2272382"/>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1" name="Object 55"/>
          <p:cNvGraphicFramePr>
            <a:graphicFrameLocks/>
          </p:cNvGraphicFramePr>
          <p:nvPr/>
        </p:nvGraphicFramePr>
        <p:xfrm>
          <a:off x="1979613" y="4076700"/>
          <a:ext cx="1281112" cy="393700"/>
        </p:xfrm>
        <a:graphic>
          <a:graphicData uri="http://schemas.openxmlformats.org/presentationml/2006/ole">
            <mc:AlternateContent xmlns:mc="http://schemas.openxmlformats.org/markup-compatibility/2006">
              <mc:Choice xmlns:v="urn:schemas-microsoft-com:vml" Requires="v">
                <p:oleObj spid="_x0000_s17478" name="Equation" r:id="rId25" imgW="1282680" imgH="393480" progId="Equation.3">
                  <p:embed/>
                </p:oleObj>
              </mc:Choice>
              <mc:Fallback>
                <p:oleObj name="Equation" r:id="rId25" imgW="1282680" imgH="393480"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79613" y="4076700"/>
                        <a:ext cx="1281112"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2" name="Object 56"/>
          <p:cNvGraphicFramePr>
            <a:graphicFrameLocks/>
          </p:cNvGraphicFramePr>
          <p:nvPr/>
        </p:nvGraphicFramePr>
        <p:xfrm>
          <a:off x="3635375" y="3810000"/>
          <a:ext cx="2451100" cy="825500"/>
        </p:xfrm>
        <a:graphic>
          <a:graphicData uri="http://schemas.openxmlformats.org/presentationml/2006/ole">
            <mc:AlternateContent xmlns:mc="http://schemas.openxmlformats.org/markup-compatibility/2006">
              <mc:Choice xmlns:v="urn:schemas-microsoft-com:vml" Requires="v">
                <p:oleObj spid="_x0000_s17479" name="Equation" r:id="rId27" imgW="2450880" imgH="825480" progId="Equation.3">
                  <p:embed/>
                </p:oleObj>
              </mc:Choice>
              <mc:Fallback>
                <p:oleObj name="Equation" r:id="rId27" imgW="2450880" imgH="825480"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35375" y="3810000"/>
                        <a:ext cx="245110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3" name="Object 57"/>
          <p:cNvGraphicFramePr>
            <a:graphicFrameLocks/>
          </p:cNvGraphicFramePr>
          <p:nvPr/>
        </p:nvGraphicFramePr>
        <p:xfrm>
          <a:off x="6156325" y="3829050"/>
          <a:ext cx="1547813" cy="823913"/>
        </p:xfrm>
        <a:graphic>
          <a:graphicData uri="http://schemas.openxmlformats.org/presentationml/2006/ole">
            <mc:AlternateContent xmlns:mc="http://schemas.openxmlformats.org/markup-compatibility/2006">
              <mc:Choice xmlns:v="urn:schemas-microsoft-com:vml" Requires="v">
                <p:oleObj spid="_x0000_s17480" name="Equation" r:id="rId29" imgW="1549080" imgH="825480" progId="Equation.3">
                  <p:embed/>
                </p:oleObj>
              </mc:Choice>
              <mc:Fallback>
                <p:oleObj name="Equation" r:id="rId29" imgW="1549080" imgH="825480"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56325" y="3829050"/>
                        <a:ext cx="1547813"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4" name="Object 58"/>
          <p:cNvGraphicFramePr>
            <a:graphicFrameLocks noChangeAspect="1"/>
          </p:cNvGraphicFramePr>
          <p:nvPr/>
        </p:nvGraphicFramePr>
        <p:xfrm>
          <a:off x="977900" y="4724400"/>
          <a:ext cx="3738563" cy="827088"/>
        </p:xfrm>
        <a:graphic>
          <a:graphicData uri="http://schemas.openxmlformats.org/presentationml/2006/ole">
            <mc:AlternateContent xmlns:mc="http://schemas.openxmlformats.org/markup-compatibility/2006">
              <mc:Choice xmlns:v="urn:schemas-microsoft-com:vml" Requires="v">
                <p:oleObj spid="_x0000_s17481" name="公式" r:id="rId31" imgW="1777680" imgH="393480" progId="Equation.3">
                  <p:embed/>
                </p:oleObj>
              </mc:Choice>
              <mc:Fallback>
                <p:oleObj name="公式" r:id="rId31" imgW="1777680" imgH="39348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7900" y="4724400"/>
                        <a:ext cx="373856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4315" name="Text Box 59"/>
          <p:cNvSpPr txBox="1">
            <a:spLocks noChangeArrowheads="1"/>
          </p:cNvSpPr>
          <p:nvPr/>
        </p:nvSpPr>
        <p:spPr bwMode="auto">
          <a:xfrm>
            <a:off x="5373688" y="5013325"/>
            <a:ext cx="125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en-US" sz="2400" b="1" dirty="0">
                <a:solidFill>
                  <a:schemeClr val="bg1"/>
                </a:solidFill>
                <a:latin typeface="Times New Roman" panose="02020603050405020304" pitchFamily="18" charset="0"/>
                <a:ea typeface="仿宋_GB2312" pitchFamily="49" charset="-122"/>
              </a:rPr>
              <a:t>线段</a:t>
            </a:r>
            <a:r>
              <a:rPr kumimoji="1" lang="en-US" altLang="zh-CN" sz="2400" b="1" dirty="0">
                <a:solidFill>
                  <a:schemeClr val="bg1"/>
                </a:solidFill>
                <a:latin typeface="Times New Roman" panose="02020603050405020304" pitchFamily="18" charset="0"/>
                <a:ea typeface="仿宋_GB2312" pitchFamily="49" charset="-122"/>
              </a:rPr>
              <a:t>4</a:t>
            </a:r>
            <a:r>
              <a:rPr kumimoji="1" lang="zh-CN" altLang="en-US" sz="2400" b="1" dirty="0">
                <a:solidFill>
                  <a:schemeClr val="bg1"/>
                </a:solidFill>
                <a:latin typeface="Times New Roman" panose="02020603050405020304" pitchFamily="18" charset="0"/>
                <a:ea typeface="仿宋_GB2312" pitchFamily="49" charset="-122"/>
              </a:rPr>
              <a:t>：</a:t>
            </a:r>
          </a:p>
        </p:txBody>
      </p:sp>
      <p:graphicFrame>
        <p:nvGraphicFramePr>
          <p:cNvPr id="2144316" name="Object 60"/>
          <p:cNvGraphicFramePr>
            <a:graphicFrameLocks noChangeAspect="1"/>
          </p:cNvGraphicFramePr>
          <p:nvPr/>
        </p:nvGraphicFramePr>
        <p:xfrm>
          <a:off x="6416675" y="4833938"/>
          <a:ext cx="2079625" cy="825500"/>
        </p:xfrm>
        <a:graphic>
          <a:graphicData uri="http://schemas.openxmlformats.org/presentationml/2006/ole">
            <mc:AlternateContent xmlns:mc="http://schemas.openxmlformats.org/markup-compatibility/2006">
              <mc:Choice xmlns:v="urn:schemas-microsoft-com:vml" Requires="v">
                <p:oleObj spid="_x0000_s17482" name="公式" r:id="rId33" imgW="990360" imgH="393480" progId="Equation.3">
                  <p:embed/>
                </p:oleObj>
              </mc:Choice>
              <mc:Fallback>
                <p:oleObj name="公式" r:id="rId33" imgW="990360" imgH="3934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16675" y="4833938"/>
                        <a:ext cx="2079625"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7" name="Object 61"/>
          <p:cNvGraphicFramePr>
            <a:graphicFrameLocks/>
          </p:cNvGraphicFramePr>
          <p:nvPr/>
        </p:nvGraphicFramePr>
        <p:xfrm>
          <a:off x="2357438" y="5886236"/>
          <a:ext cx="2957513" cy="433387"/>
        </p:xfrm>
        <a:graphic>
          <a:graphicData uri="http://schemas.openxmlformats.org/presentationml/2006/ole">
            <mc:AlternateContent xmlns:mc="http://schemas.openxmlformats.org/markup-compatibility/2006">
              <mc:Choice xmlns:v="urn:schemas-microsoft-com:vml" Requires="v">
                <p:oleObj spid="_x0000_s17483" name="Equation" r:id="rId35" imgW="2958840" imgH="431640" progId="Equation.3">
                  <p:embed/>
                </p:oleObj>
              </mc:Choice>
              <mc:Fallback>
                <p:oleObj name="Equation" r:id="rId35" imgW="2958840" imgH="431640" progId="Equation.3">
                  <p:embed/>
                  <p:pic>
                    <p:nvPicPr>
                      <p:cNvPr id="0" name=""/>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357438" y="5886236"/>
                        <a:ext cx="2957513"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4318" name="Object 62"/>
          <p:cNvGraphicFramePr>
            <a:graphicFrameLocks noChangeAspect="1"/>
          </p:cNvGraphicFramePr>
          <p:nvPr/>
        </p:nvGraphicFramePr>
        <p:xfrm>
          <a:off x="5403851" y="5719548"/>
          <a:ext cx="2719387" cy="825500"/>
        </p:xfrm>
        <a:graphic>
          <a:graphicData uri="http://schemas.openxmlformats.org/presentationml/2006/ole">
            <mc:AlternateContent xmlns:mc="http://schemas.openxmlformats.org/markup-compatibility/2006">
              <mc:Choice xmlns:v="urn:schemas-microsoft-com:vml" Requires="v">
                <p:oleObj spid="_x0000_s17484" name="公式" r:id="rId37" imgW="1295280" imgH="393480" progId="Equation.3">
                  <p:embed/>
                </p:oleObj>
              </mc:Choice>
              <mc:Fallback>
                <p:oleObj name="公式" r:id="rId37" imgW="1295280" imgH="3934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03851" y="5719548"/>
                        <a:ext cx="2719387"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63"/>
          <p:cNvGrpSpPr>
            <a:grpSpLocks/>
          </p:cNvGrpSpPr>
          <p:nvPr/>
        </p:nvGrpSpPr>
        <p:grpSpPr bwMode="auto">
          <a:xfrm>
            <a:off x="8542338" y="5093805"/>
            <a:ext cx="381000" cy="381000"/>
            <a:chOff x="3731" y="531"/>
            <a:chExt cx="240" cy="240"/>
          </a:xfrm>
        </p:grpSpPr>
        <p:sp>
          <p:nvSpPr>
            <p:cNvPr id="3118" name="Oval 64"/>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9" name="Oval 65"/>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 name="Group 66"/>
          <p:cNvGrpSpPr>
            <a:grpSpLocks/>
          </p:cNvGrpSpPr>
          <p:nvPr/>
        </p:nvGrpSpPr>
        <p:grpSpPr bwMode="auto">
          <a:xfrm>
            <a:off x="4846188" y="4970248"/>
            <a:ext cx="381000" cy="381000"/>
            <a:chOff x="3731" y="531"/>
            <a:chExt cx="240" cy="240"/>
          </a:xfrm>
        </p:grpSpPr>
        <p:sp>
          <p:nvSpPr>
            <p:cNvPr id="3116" name="Oval 67"/>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7" name="Oval 68"/>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 name="Group 69"/>
          <p:cNvGrpSpPr>
            <a:grpSpLocks/>
          </p:cNvGrpSpPr>
          <p:nvPr/>
        </p:nvGrpSpPr>
        <p:grpSpPr bwMode="auto">
          <a:xfrm>
            <a:off x="8534401" y="5935448"/>
            <a:ext cx="381000" cy="381000"/>
            <a:chOff x="3731" y="531"/>
            <a:chExt cx="240" cy="240"/>
          </a:xfrm>
        </p:grpSpPr>
        <p:sp>
          <p:nvSpPr>
            <p:cNvPr id="3114" name="Oval 70"/>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15" name="Oval 71"/>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72" name="Object 28"/>
          <p:cNvGraphicFramePr>
            <a:graphicFrameLocks noChangeAspect="1"/>
          </p:cNvGraphicFramePr>
          <p:nvPr/>
        </p:nvGraphicFramePr>
        <p:xfrm>
          <a:off x="6543083" y="137196"/>
          <a:ext cx="2405063" cy="1071562"/>
        </p:xfrm>
        <a:graphic>
          <a:graphicData uri="http://schemas.openxmlformats.org/presentationml/2006/ole">
            <mc:AlternateContent xmlns:mc="http://schemas.openxmlformats.org/markup-compatibility/2006">
              <mc:Choice xmlns:v="urn:schemas-microsoft-com:vml" Requires="v">
                <p:oleObj spid="_x0000_s17485" name="公式" r:id="rId39" imgW="939600" imgH="419040" progId="Equation.3">
                  <p:embed/>
                </p:oleObj>
              </mc:Choice>
              <mc:Fallback>
                <p:oleObj name="公式" r:id="rId39" imgW="939600" imgH="41904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543083" y="137196"/>
                        <a:ext cx="2405063" cy="1071562"/>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59"/>
          <p:cNvSpPr txBox="1">
            <a:spLocks noChangeArrowheads="1"/>
          </p:cNvSpPr>
          <p:nvPr/>
        </p:nvSpPr>
        <p:spPr bwMode="auto">
          <a:xfrm>
            <a:off x="152401" y="5465763"/>
            <a:ext cx="21161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accent1">
                    <a:lumMod val="60000"/>
                    <a:lumOff val="40000"/>
                  </a:schemeClr>
                </a:solidFill>
                <a:latin typeface="Times New Roman" panose="02020603050405020304" pitchFamily="18" charset="0"/>
                <a:ea typeface="仿宋_GB2312" pitchFamily="49" charset="-122"/>
              </a:rPr>
              <a:t>思考：改用电流元模型计算</a:t>
            </a:r>
            <a:endParaRPr kumimoji="1" lang="en-US" altLang="zh-CN" sz="2400" b="1" dirty="0">
              <a:solidFill>
                <a:schemeClr val="accent1">
                  <a:lumMod val="60000"/>
                  <a:lumOff val="40000"/>
                </a:schemeClr>
              </a:solidFill>
              <a:latin typeface="Times New Roman" panose="02020603050405020304" pitchFamily="18" charset="0"/>
              <a:ea typeface="仿宋_GB2312" pitchFamily="49" charset="-122"/>
            </a:endParaRPr>
          </a:p>
          <a:p>
            <a:pPr algn="l" eaLnBrk="1" hangingPunct="1"/>
            <a:r>
              <a:rPr kumimoji="1" lang="zh-CN" altLang="en-US" sz="2400" b="1" dirty="0">
                <a:solidFill>
                  <a:schemeClr val="accent1">
                    <a:lumMod val="60000"/>
                    <a:lumOff val="40000"/>
                  </a:schemeClr>
                </a:solidFill>
                <a:latin typeface="Times New Roman" panose="02020603050405020304" pitchFamily="18" charset="0"/>
                <a:ea typeface="仿宋_GB2312" pitchFamily="49" charset="-122"/>
              </a:rPr>
              <a:t>（圆线圈）</a:t>
            </a:r>
          </a:p>
        </p:txBody>
      </p:sp>
    </p:spTree>
    <p:extLst>
      <p:ext uri="{BB962C8B-B14F-4D97-AF65-F5344CB8AC3E}">
        <p14:creationId xmlns:p14="http://schemas.microsoft.com/office/powerpoint/2010/main" val="10615959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44292"/>
                                        </p:tgtEl>
                                        <p:attrNameLst>
                                          <p:attrName>style.visibility</p:attrName>
                                        </p:attrNameLst>
                                      </p:cBhvr>
                                      <p:to>
                                        <p:strVal val="visible"/>
                                      </p:to>
                                    </p:set>
                                    <p:animEffect transition="in" filter="wipe(left)">
                                      <p:cBhvr>
                                        <p:cTn id="16" dur="500"/>
                                        <p:tgtEl>
                                          <p:spTgt spid="21442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44271"/>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2144272"/>
                                        </p:tgtEl>
                                        <p:attrNameLst>
                                          <p:attrName>style.visibility</p:attrName>
                                        </p:attrNameLst>
                                      </p:cBhvr>
                                      <p:to>
                                        <p:strVal val="visible"/>
                                      </p:to>
                                    </p:set>
                                  </p:childTnLst>
                                </p:cTn>
                              </p:par>
                            </p:childTnLst>
                          </p:cTn>
                        </p:par>
                        <p:par>
                          <p:cTn id="24" fill="hold" nodeType="afterGroup">
                            <p:stCondLst>
                              <p:cond delay="1000"/>
                            </p:stCondLst>
                            <p:childTnLst>
                              <p:par>
                                <p:cTn id="25" presetID="1" presetClass="entr" presetSubtype="0" fill="hold" grpId="0" nodeType="afterEffect">
                                  <p:stCondLst>
                                    <p:cond delay="0"/>
                                  </p:stCondLst>
                                  <p:childTnLst>
                                    <p:set>
                                      <p:cBhvr>
                                        <p:cTn id="26" dur="1" fill="hold">
                                          <p:stCondLst>
                                            <p:cond delay="499"/>
                                          </p:stCondLst>
                                        </p:cTn>
                                        <p:tgtEl>
                                          <p:spTgt spid="2144273"/>
                                        </p:tgtEl>
                                        <p:attrNameLst>
                                          <p:attrName>style.visibility</p:attrName>
                                        </p:attrNameLst>
                                      </p:cBhvr>
                                      <p:to>
                                        <p:strVal val="visible"/>
                                      </p:to>
                                    </p:se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499"/>
                                          </p:stCondLst>
                                        </p:cTn>
                                        <p:tgtEl>
                                          <p:spTgt spid="214427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144282"/>
                                        </p:tgtEl>
                                        <p:attrNameLst>
                                          <p:attrName>style.visibility</p:attrName>
                                        </p:attrNameLst>
                                      </p:cBhvr>
                                      <p:to>
                                        <p:strVal val="visible"/>
                                      </p:to>
                                    </p:set>
                                    <p:animEffect transition="in" filter="wipe(left)">
                                      <p:cBhvr>
                                        <p:cTn id="34" dur="500"/>
                                        <p:tgtEl>
                                          <p:spTgt spid="214428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44275"/>
                                        </p:tgtEl>
                                        <p:attrNameLst>
                                          <p:attrName>style.visibility</p:attrName>
                                        </p:attrNameLst>
                                      </p:cBhvr>
                                      <p:to>
                                        <p:strVal val="visible"/>
                                      </p:to>
                                    </p:set>
                                  </p:childTnLst>
                                </p:cTn>
                              </p:par>
                            </p:childTnLst>
                          </p:cTn>
                        </p:par>
                        <p:par>
                          <p:cTn id="39" fill="hold" nodeType="afterGroup">
                            <p:stCondLst>
                              <p:cond delay="500"/>
                            </p:stCondLst>
                            <p:childTnLst>
                              <p:par>
                                <p:cTn id="40" presetID="1" presetClass="entr" presetSubtype="0" fill="hold" nodeType="afterEffect">
                                  <p:stCondLst>
                                    <p:cond delay="0"/>
                                  </p:stCondLst>
                                  <p:childTnLst>
                                    <p:set>
                                      <p:cBhvr>
                                        <p:cTn id="41" dur="1" fill="hold">
                                          <p:stCondLst>
                                            <p:cond delay="499"/>
                                          </p:stCondLst>
                                        </p:cTn>
                                        <p:tgtEl>
                                          <p:spTgt spid="2144276"/>
                                        </p:tgtEl>
                                        <p:attrNameLst>
                                          <p:attrName>style.visibility</p:attrName>
                                        </p:attrNameLst>
                                      </p:cBhvr>
                                      <p:to>
                                        <p:strVal val="visible"/>
                                      </p:to>
                                    </p:set>
                                  </p:childTnLst>
                                </p:cTn>
                              </p:par>
                            </p:childTnLst>
                          </p:cTn>
                        </p:par>
                        <p:par>
                          <p:cTn id="42" fill="hold" nodeType="afterGroup">
                            <p:stCondLst>
                              <p:cond delay="1000"/>
                            </p:stCondLst>
                            <p:childTnLst>
                              <p:par>
                                <p:cTn id="43" presetID="22" presetClass="entr" presetSubtype="4"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par>
                          <p:cTn id="46" fill="hold" nodeType="afterGroup">
                            <p:stCondLst>
                              <p:cond delay="1500"/>
                            </p:stCondLst>
                            <p:childTnLst>
                              <p:par>
                                <p:cTn id="47" presetID="1" presetClass="entr" presetSubtype="0" fill="hold" nodeType="afterEffect">
                                  <p:stCondLst>
                                    <p:cond delay="0"/>
                                  </p:stCondLst>
                                  <p:childTnLst>
                                    <p:set>
                                      <p:cBhvr>
                                        <p:cTn id="48" dur="1" fill="hold">
                                          <p:stCondLst>
                                            <p:cond delay="499"/>
                                          </p:stCondLst>
                                        </p:cTn>
                                        <p:tgtEl>
                                          <p:spTgt spid="214428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144286"/>
                                        </p:tgtEl>
                                        <p:attrNameLst>
                                          <p:attrName>style.visibility</p:attrName>
                                        </p:attrNameLst>
                                      </p:cBhvr>
                                      <p:to>
                                        <p:strVal val="visible"/>
                                      </p:to>
                                    </p:set>
                                    <p:animEffect transition="in" filter="wipe(up)">
                                      <p:cBhvr>
                                        <p:cTn id="53" dur="500"/>
                                        <p:tgtEl>
                                          <p:spTgt spid="2144286"/>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21442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144283"/>
                                        </p:tgtEl>
                                        <p:attrNameLst>
                                          <p:attrName>style.visibility</p:attrName>
                                        </p:attrNameLst>
                                      </p:cBhvr>
                                      <p:to>
                                        <p:strVal val="visible"/>
                                      </p:to>
                                    </p:set>
                                    <p:animEffect transition="in" filter="wipe(left)">
                                      <p:cBhvr>
                                        <p:cTn id="61" dur="500"/>
                                        <p:tgtEl>
                                          <p:spTgt spid="2144283"/>
                                        </p:tgtEl>
                                      </p:cBhvr>
                                    </p:animEffect>
                                  </p:childTnLst>
                                </p:cTn>
                              </p:par>
                            </p:childTnLst>
                          </p:cTn>
                        </p:par>
                      </p:childTnLst>
                    </p:cTn>
                  </p:par>
                  <p:par>
                    <p:cTn id="62" fill="hold">
                      <p:stCondLst>
                        <p:cond delay="indefinite"/>
                      </p:stCondLst>
                      <p:childTnLst>
                        <p:par>
                          <p:cTn id="63" fill="hold">
                            <p:stCondLst>
                              <p:cond delay="0"/>
                            </p:stCondLst>
                            <p:childTnLst>
                              <p:par>
                                <p:cTn id="64" presetID="23" presetClass="entr" presetSubtype="16" fill="hold"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par>
                          <p:cTn id="73" fill="hold">
                            <p:stCondLst>
                              <p:cond delay="500"/>
                            </p:stCondLst>
                            <p:childTnLst>
                              <p:par>
                                <p:cTn id="74" presetID="1" presetClass="entr" presetSubtype="0" fill="hold" nodeType="afterEffect">
                                  <p:stCondLst>
                                    <p:cond delay="0"/>
                                  </p:stCondLst>
                                  <p:childTnLst>
                                    <p:set>
                                      <p:cBhvr>
                                        <p:cTn id="75" dur="1" fill="hold">
                                          <p:stCondLst>
                                            <p:cond delay="499"/>
                                          </p:stCondLst>
                                        </p:cTn>
                                        <p:tgtEl>
                                          <p:spTgt spid="2144301"/>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44284"/>
                                        </p:tgtEl>
                                        <p:attrNameLst>
                                          <p:attrName>style.visibility</p:attrName>
                                        </p:attrNameLst>
                                      </p:cBhvr>
                                      <p:to>
                                        <p:strVal val="visible"/>
                                      </p:to>
                                    </p:set>
                                    <p:animEffect transition="in" filter="wipe(left)">
                                      <p:cBhvr>
                                        <p:cTn id="80" dur="500"/>
                                        <p:tgtEl>
                                          <p:spTgt spid="214428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144285"/>
                                        </p:tgtEl>
                                        <p:attrNameLst>
                                          <p:attrName>style.visibility</p:attrName>
                                        </p:attrNameLst>
                                      </p:cBhvr>
                                      <p:to>
                                        <p:strVal val="visible"/>
                                      </p:to>
                                    </p:set>
                                    <p:animEffect transition="in" filter="wipe(left)">
                                      <p:cBhvr>
                                        <p:cTn id="85" dur="500"/>
                                        <p:tgtEl>
                                          <p:spTgt spid="214428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144291"/>
                                        </p:tgtEl>
                                        <p:attrNameLst>
                                          <p:attrName>style.visibility</p:attrName>
                                        </p:attrNameLst>
                                      </p:cBhvr>
                                      <p:to>
                                        <p:strVal val="visible"/>
                                      </p:to>
                                    </p:set>
                                    <p:animEffect transition="in" filter="wipe(left)">
                                      <p:cBhvr>
                                        <p:cTn id="90" dur="500"/>
                                        <p:tgtEl>
                                          <p:spTgt spid="2144291"/>
                                        </p:tgtEl>
                                      </p:cBhvr>
                                    </p:animEffect>
                                  </p:childTnLst>
                                </p:cTn>
                              </p:par>
                            </p:childTnLst>
                          </p:cTn>
                        </p:par>
                        <p:par>
                          <p:cTn id="91" fill="hold">
                            <p:stCondLst>
                              <p:cond delay="500"/>
                            </p:stCondLst>
                            <p:childTnLst>
                              <p:par>
                                <p:cTn id="92" presetID="23" presetClass="entr" presetSubtype="16" fill="hold" nodeType="after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ppt_w</p:attrName>
                                        </p:attrNameLst>
                                      </p:cBhvr>
                                      <p:tavLst>
                                        <p:tav tm="0">
                                          <p:val>
                                            <p:fltVal val="0"/>
                                          </p:val>
                                        </p:tav>
                                        <p:tav tm="100000">
                                          <p:val>
                                            <p:strVal val="#ppt_w"/>
                                          </p:val>
                                        </p:tav>
                                      </p:tavLst>
                                    </p:anim>
                                    <p:anim calcmode="lin" valueType="num">
                                      <p:cBhvr>
                                        <p:cTn id="95"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2144296"/>
                                        </p:tgtEl>
                                        <p:attrNameLst>
                                          <p:attrName>style.visibility</p:attrName>
                                        </p:attrNameLst>
                                      </p:cBhvr>
                                      <p:to>
                                        <p:strVal val="visible"/>
                                      </p:to>
                                    </p:set>
                                    <p:animEffect transition="in" filter="wipe(left)">
                                      <p:cBhvr>
                                        <p:cTn id="100" dur="500"/>
                                        <p:tgtEl>
                                          <p:spTgt spid="2144296"/>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2144297"/>
                                        </p:tgtEl>
                                        <p:attrNameLst>
                                          <p:attrName>style.visibility</p:attrName>
                                        </p:attrNameLst>
                                      </p:cBhvr>
                                      <p:to>
                                        <p:strVal val="visible"/>
                                      </p:to>
                                    </p:set>
                                    <p:animEffect transition="in" filter="wipe(left)">
                                      <p:cBhvr>
                                        <p:cTn id="104" dur="500"/>
                                        <p:tgtEl>
                                          <p:spTgt spid="2144297"/>
                                        </p:tgtEl>
                                      </p:cBhvr>
                                    </p:animEffect>
                                  </p:childTnLst>
                                </p:cTn>
                              </p:par>
                            </p:childTnLst>
                          </p:cTn>
                        </p:par>
                        <p:par>
                          <p:cTn id="105" fill="hold">
                            <p:stCondLst>
                              <p:cond delay="1000"/>
                            </p:stCondLst>
                            <p:childTnLst>
                              <p:par>
                                <p:cTn id="106" presetID="23" presetClass="entr" presetSubtype="16" fill="hold" nodeType="afterEffect">
                                  <p:stCondLst>
                                    <p:cond delay="0"/>
                                  </p:stCondLst>
                                  <p:childTnLst>
                                    <p:set>
                                      <p:cBhvr>
                                        <p:cTn id="107" dur="1" fill="hold">
                                          <p:stCondLst>
                                            <p:cond delay="0"/>
                                          </p:stCondLst>
                                        </p:cTn>
                                        <p:tgtEl>
                                          <p:spTgt spid="7"/>
                                        </p:tgtEl>
                                        <p:attrNameLst>
                                          <p:attrName>style.visibility</p:attrName>
                                        </p:attrNameLst>
                                      </p:cBhvr>
                                      <p:to>
                                        <p:strVal val="visible"/>
                                      </p:to>
                                    </p:set>
                                    <p:anim calcmode="lin" valueType="num">
                                      <p:cBhvr>
                                        <p:cTn id="108" dur="500" fill="hold"/>
                                        <p:tgtEl>
                                          <p:spTgt spid="7"/>
                                        </p:tgtEl>
                                        <p:attrNameLst>
                                          <p:attrName>ppt_w</p:attrName>
                                        </p:attrNameLst>
                                      </p:cBhvr>
                                      <p:tavLst>
                                        <p:tav tm="0">
                                          <p:val>
                                            <p:fltVal val="0"/>
                                          </p:val>
                                        </p:tav>
                                        <p:tav tm="100000">
                                          <p:val>
                                            <p:strVal val="#ppt_w"/>
                                          </p:val>
                                        </p:tav>
                                      </p:tavLst>
                                    </p:anim>
                                    <p:anim calcmode="lin" valueType="num">
                                      <p:cBhvr>
                                        <p:cTn id="109"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144305"/>
                                        </p:tgtEl>
                                        <p:attrNameLst>
                                          <p:attrName>style.visibility</p:attrName>
                                        </p:attrNameLst>
                                      </p:cBhvr>
                                      <p:to>
                                        <p:strVal val="visible"/>
                                      </p:to>
                                    </p:set>
                                    <p:animEffect transition="in" filter="wipe(left)">
                                      <p:cBhvr>
                                        <p:cTn id="114" dur="500"/>
                                        <p:tgtEl>
                                          <p:spTgt spid="2144305"/>
                                        </p:tgtEl>
                                      </p:cBhvr>
                                    </p:animEffec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2144306"/>
                                        </p:tgtEl>
                                        <p:attrNameLst>
                                          <p:attrName>style.visibility</p:attrName>
                                        </p:attrNameLst>
                                      </p:cBhvr>
                                      <p:to>
                                        <p:strVal val="visible"/>
                                      </p:to>
                                    </p:set>
                                  </p:childTnLst>
                                </p:cTn>
                              </p:par>
                            </p:childTnLst>
                          </p:cTn>
                        </p:par>
                        <p:par>
                          <p:cTn id="119" fill="hold">
                            <p:stCondLst>
                              <p:cond delay="500"/>
                            </p:stCondLst>
                            <p:childTnLst>
                              <p:par>
                                <p:cTn id="120" presetID="1" presetClass="entr" presetSubtype="0" fill="hold" nodeType="afterEffect">
                                  <p:stCondLst>
                                    <p:cond delay="0"/>
                                  </p:stCondLst>
                                  <p:childTnLst>
                                    <p:set>
                                      <p:cBhvr>
                                        <p:cTn id="121" dur="1" fill="hold">
                                          <p:stCondLst>
                                            <p:cond delay="499"/>
                                          </p:stCondLst>
                                        </p:cTn>
                                        <p:tgtEl>
                                          <p:spTgt spid="2144310"/>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9"/>
                                        </p:tgtEl>
                                        <p:attrNameLst>
                                          <p:attrName>style.visibility</p:attrName>
                                        </p:attrNameLst>
                                      </p:cBhvr>
                                      <p:to>
                                        <p:strVal val="visible"/>
                                      </p:to>
                                    </p:set>
                                    <p:animEffect transition="in" filter="wipe(down)">
                                      <p:cBhvr>
                                        <p:cTn id="126" dur="500"/>
                                        <p:tgtEl>
                                          <p:spTgt spid="9"/>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144311"/>
                                        </p:tgtEl>
                                        <p:attrNameLst>
                                          <p:attrName>style.visibility</p:attrName>
                                        </p:attrNameLst>
                                      </p:cBhvr>
                                      <p:to>
                                        <p:strVal val="visible"/>
                                      </p:to>
                                    </p:set>
                                    <p:animEffect transition="in" filter="wipe(left)">
                                      <p:cBhvr>
                                        <p:cTn id="131" dur="500"/>
                                        <p:tgtEl>
                                          <p:spTgt spid="2144311"/>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144312"/>
                                        </p:tgtEl>
                                        <p:attrNameLst>
                                          <p:attrName>style.visibility</p:attrName>
                                        </p:attrNameLst>
                                      </p:cBhvr>
                                      <p:to>
                                        <p:strVal val="visible"/>
                                      </p:to>
                                    </p:set>
                                    <p:animEffect transition="in" filter="wipe(left)">
                                      <p:cBhvr>
                                        <p:cTn id="136" dur="500"/>
                                        <p:tgtEl>
                                          <p:spTgt spid="2144312"/>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144313"/>
                                        </p:tgtEl>
                                        <p:attrNameLst>
                                          <p:attrName>style.visibility</p:attrName>
                                        </p:attrNameLst>
                                      </p:cBhvr>
                                      <p:to>
                                        <p:strVal val="visible"/>
                                      </p:to>
                                    </p:set>
                                    <p:animEffect transition="in" filter="wipe(left)">
                                      <p:cBhvr>
                                        <p:cTn id="141" dur="500"/>
                                        <p:tgtEl>
                                          <p:spTgt spid="2144313"/>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144314"/>
                                        </p:tgtEl>
                                        <p:attrNameLst>
                                          <p:attrName>style.visibility</p:attrName>
                                        </p:attrNameLst>
                                      </p:cBhvr>
                                      <p:to>
                                        <p:strVal val="visible"/>
                                      </p:to>
                                    </p:set>
                                    <p:animEffect transition="in" filter="wipe(left)">
                                      <p:cBhvr>
                                        <p:cTn id="146" dur="500"/>
                                        <p:tgtEl>
                                          <p:spTgt spid="2144314"/>
                                        </p:tgtEl>
                                      </p:cBhvr>
                                    </p:animEffect>
                                  </p:childTnLst>
                                </p:cTn>
                              </p:par>
                            </p:childTnLst>
                          </p:cTn>
                        </p:par>
                        <p:par>
                          <p:cTn id="147" fill="hold">
                            <p:stCondLst>
                              <p:cond delay="500"/>
                            </p:stCondLst>
                            <p:childTnLst>
                              <p:par>
                                <p:cTn id="148" presetID="23" presetClass="entr" presetSubtype="16" fill="hold" nodeType="afterEffect">
                                  <p:stCondLst>
                                    <p:cond delay="0"/>
                                  </p:stCondLst>
                                  <p:childTnLst>
                                    <p:set>
                                      <p:cBhvr>
                                        <p:cTn id="149" dur="1" fill="hold">
                                          <p:stCondLst>
                                            <p:cond delay="0"/>
                                          </p:stCondLst>
                                        </p:cTn>
                                        <p:tgtEl>
                                          <p:spTgt spid="11"/>
                                        </p:tgtEl>
                                        <p:attrNameLst>
                                          <p:attrName>style.visibility</p:attrName>
                                        </p:attrNameLst>
                                      </p:cBhvr>
                                      <p:to>
                                        <p:strVal val="visible"/>
                                      </p:to>
                                    </p:set>
                                    <p:anim calcmode="lin" valueType="num">
                                      <p:cBhvr>
                                        <p:cTn id="150" dur="500" fill="hold"/>
                                        <p:tgtEl>
                                          <p:spTgt spid="11"/>
                                        </p:tgtEl>
                                        <p:attrNameLst>
                                          <p:attrName>ppt_w</p:attrName>
                                        </p:attrNameLst>
                                      </p:cBhvr>
                                      <p:tavLst>
                                        <p:tav tm="0">
                                          <p:val>
                                            <p:fltVal val="0"/>
                                          </p:val>
                                        </p:tav>
                                        <p:tav tm="100000">
                                          <p:val>
                                            <p:strVal val="#ppt_w"/>
                                          </p:val>
                                        </p:tav>
                                      </p:tavLst>
                                    </p:anim>
                                    <p:anim calcmode="lin" valueType="num">
                                      <p:cBhvr>
                                        <p:cTn id="15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2144315"/>
                                        </p:tgtEl>
                                        <p:attrNameLst>
                                          <p:attrName>style.visibility</p:attrName>
                                        </p:attrNameLst>
                                      </p:cBhvr>
                                      <p:to>
                                        <p:strVal val="visible"/>
                                      </p:to>
                                    </p:set>
                                    <p:animEffect transition="in" filter="wipe(left)">
                                      <p:cBhvr>
                                        <p:cTn id="156" dur="500"/>
                                        <p:tgtEl>
                                          <p:spTgt spid="214431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nodeType="clickEffect">
                                  <p:stCondLst>
                                    <p:cond delay="0"/>
                                  </p:stCondLst>
                                  <p:childTnLst>
                                    <p:set>
                                      <p:cBhvr>
                                        <p:cTn id="160" dur="1" fill="hold">
                                          <p:stCondLst>
                                            <p:cond delay="0"/>
                                          </p:stCondLst>
                                        </p:cTn>
                                        <p:tgtEl>
                                          <p:spTgt spid="2144316"/>
                                        </p:tgtEl>
                                        <p:attrNameLst>
                                          <p:attrName>style.visibility</p:attrName>
                                        </p:attrNameLst>
                                      </p:cBhvr>
                                      <p:to>
                                        <p:strVal val="visible"/>
                                      </p:to>
                                    </p:set>
                                    <p:animEffect transition="in" filter="wipe(left)">
                                      <p:cBhvr>
                                        <p:cTn id="161" dur="500"/>
                                        <p:tgtEl>
                                          <p:spTgt spid="2144316"/>
                                        </p:tgtEl>
                                      </p:cBhvr>
                                    </p:animEffect>
                                  </p:childTnLst>
                                </p:cTn>
                              </p:par>
                            </p:childTnLst>
                          </p:cTn>
                        </p:par>
                        <p:par>
                          <p:cTn id="162" fill="hold">
                            <p:stCondLst>
                              <p:cond delay="500"/>
                            </p:stCondLst>
                            <p:childTnLst>
                              <p:par>
                                <p:cTn id="163" presetID="23" presetClass="entr" presetSubtype="16" fill="hold" nodeType="afterEffect">
                                  <p:stCondLst>
                                    <p:cond delay="0"/>
                                  </p:stCondLst>
                                  <p:childTnLst>
                                    <p:set>
                                      <p:cBhvr>
                                        <p:cTn id="164" dur="1" fill="hold">
                                          <p:stCondLst>
                                            <p:cond delay="0"/>
                                          </p:stCondLst>
                                        </p:cTn>
                                        <p:tgtEl>
                                          <p:spTgt spid="10"/>
                                        </p:tgtEl>
                                        <p:attrNameLst>
                                          <p:attrName>style.visibility</p:attrName>
                                        </p:attrNameLst>
                                      </p:cBhvr>
                                      <p:to>
                                        <p:strVal val="visible"/>
                                      </p:to>
                                    </p:set>
                                    <p:anim calcmode="lin" valueType="num">
                                      <p:cBhvr>
                                        <p:cTn id="165" dur="500" fill="hold"/>
                                        <p:tgtEl>
                                          <p:spTgt spid="10"/>
                                        </p:tgtEl>
                                        <p:attrNameLst>
                                          <p:attrName>ppt_w</p:attrName>
                                        </p:attrNameLst>
                                      </p:cBhvr>
                                      <p:tavLst>
                                        <p:tav tm="0">
                                          <p:val>
                                            <p:fltVal val="0"/>
                                          </p:val>
                                        </p:tav>
                                        <p:tav tm="100000">
                                          <p:val>
                                            <p:strVal val="#ppt_w"/>
                                          </p:val>
                                        </p:tav>
                                      </p:tavLst>
                                    </p:anim>
                                    <p:anim calcmode="lin" valueType="num">
                                      <p:cBhvr>
                                        <p:cTn id="166"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2144317"/>
                                        </p:tgtEl>
                                        <p:attrNameLst>
                                          <p:attrName>style.visibility</p:attrName>
                                        </p:attrNameLst>
                                      </p:cBhvr>
                                      <p:to>
                                        <p:strVal val="visible"/>
                                      </p:to>
                                    </p:set>
                                    <p:animEffect transition="in" filter="wipe(left)">
                                      <p:cBhvr>
                                        <p:cTn id="171" dur="500"/>
                                        <p:tgtEl>
                                          <p:spTgt spid="2144317"/>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144318"/>
                                        </p:tgtEl>
                                        <p:attrNameLst>
                                          <p:attrName>style.visibility</p:attrName>
                                        </p:attrNameLst>
                                      </p:cBhvr>
                                      <p:to>
                                        <p:strVal val="visible"/>
                                      </p:to>
                                    </p:set>
                                    <p:animEffect transition="in" filter="wipe(left)">
                                      <p:cBhvr>
                                        <p:cTn id="176" dur="500"/>
                                        <p:tgtEl>
                                          <p:spTgt spid="2144318"/>
                                        </p:tgtEl>
                                      </p:cBhvr>
                                    </p:animEffect>
                                  </p:childTnLst>
                                </p:cTn>
                              </p:par>
                            </p:childTnLst>
                          </p:cTn>
                        </p:par>
                      </p:childTnLst>
                    </p:cTn>
                  </p:par>
                  <p:par>
                    <p:cTn id="177" fill="hold">
                      <p:stCondLst>
                        <p:cond delay="indefinite"/>
                      </p:stCondLst>
                      <p:childTnLst>
                        <p:par>
                          <p:cTn id="178" fill="hold">
                            <p:stCondLst>
                              <p:cond delay="0"/>
                            </p:stCondLst>
                            <p:childTnLst>
                              <p:par>
                                <p:cTn id="179" presetID="23" presetClass="entr" presetSubtype="16" fill="hold" nodeType="clickEffect">
                                  <p:stCondLst>
                                    <p:cond delay="0"/>
                                  </p:stCondLst>
                                  <p:childTnLst>
                                    <p:set>
                                      <p:cBhvr>
                                        <p:cTn id="180" dur="1" fill="hold">
                                          <p:stCondLst>
                                            <p:cond delay="0"/>
                                          </p:stCondLst>
                                        </p:cTn>
                                        <p:tgtEl>
                                          <p:spTgt spid="12"/>
                                        </p:tgtEl>
                                        <p:attrNameLst>
                                          <p:attrName>style.visibility</p:attrName>
                                        </p:attrNameLst>
                                      </p:cBhvr>
                                      <p:to>
                                        <p:strVal val="visible"/>
                                      </p:to>
                                    </p:set>
                                    <p:anim calcmode="lin" valueType="num">
                                      <p:cBhvr>
                                        <p:cTn id="181" dur="500" fill="hold"/>
                                        <p:tgtEl>
                                          <p:spTgt spid="12"/>
                                        </p:tgtEl>
                                        <p:attrNameLst>
                                          <p:attrName>ppt_w</p:attrName>
                                        </p:attrNameLst>
                                      </p:cBhvr>
                                      <p:tavLst>
                                        <p:tav tm="0">
                                          <p:val>
                                            <p:fltVal val="0"/>
                                          </p:val>
                                        </p:tav>
                                        <p:tav tm="100000">
                                          <p:val>
                                            <p:strVal val="#ppt_w"/>
                                          </p:val>
                                        </p:tav>
                                      </p:tavLst>
                                    </p:anim>
                                    <p:anim calcmode="lin" valueType="num">
                                      <p:cBhvr>
                                        <p:cTn id="18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73"/>
                                        </p:tgtEl>
                                        <p:attrNameLst>
                                          <p:attrName>style.visibility</p:attrName>
                                        </p:attrNameLst>
                                      </p:cBhvr>
                                      <p:to>
                                        <p:strVal val="visible"/>
                                      </p:to>
                                    </p:set>
                                    <p:animEffect transition="in" filter="wipe(left)">
                                      <p:cBhvr>
                                        <p:cTn id="18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4271" grpId="0" autoUpdateAnimBg="0"/>
      <p:bldP spid="2144272" grpId="0" autoUpdateAnimBg="0"/>
      <p:bldP spid="2144273" grpId="0" autoUpdateAnimBg="0"/>
      <p:bldP spid="2144274" grpId="0" autoUpdateAnimBg="0"/>
      <p:bldP spid="2144275" grpId="0" animBg="1"/>
      <p:bldP spid="2144282" grpId="0" autoUpdateAnimBg="0"/>
      <p:bldP spid="2144286" grpId="0" animBg="1"/>
      <p:bldP spid="2144292" grpId="0" autoUpdateAnimBg="0"/>
      <p:bldP spid="2144296" grpId="0" autoUpdateAnimBg="0"/>
      <p:bldP spid="2144305" grpId="0" autoUpdateAnimBg="0"/>
      <p:bldP spid="2144306" grpId="0" animBg="1"/>
      <p:bldP spid="2144315" grpId="0" autoUpdateAnimBg="0"/>
      <p:bldP spid="7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66660" y="261466"/>
            <a:ext cx="6740653" cy="6388844"/>
          </a:xfrm>
          <a:prstGeom prst="rect">
            <a:avLst/>
          </a:prstGeom>
        </p:spPr>
      </p:pic>
      <p:grpSp>
        <p:nvGrpSpPr>
          <p:cNvPr id="41" name="组合 40"/>
          <p:cNvGrpSpPr/>
          <p:nvPr/>
        </p:nvGrpSpPr>
        <p:grpSpPr>
          <a:xfrm>
            <a:off x="5819378" y="3284538"/>
            <a:ext cx="3200400" cy="3384822"/>
            <a:chOff x="5819378" y="3284538"/>
            <a:chExt cx="3200400" cy="3384822"/>
          </a:xfrm>
        </p:grpSpPr>
        <p:grpSp>
          <p:nvGrpSpPr>
            <p:cNvPr id="3" name="Group 2"/>
            <p:cNvGrpSpPr>
              <a:grpSpLocks/>
            </p:cNvGrpSpPr>
            <p:nvPr/>
          </p:nvGrpSpPr>
          <p:grpSpPr bwMode="auto">
            <a:xfrm>
              <a:off x="5819378" y="3678510"/>
              <a:ext cx="3200400" cy="2990850"/>
              <a:chOff x="3072" y="1476"/>
              <a:chExt cx="2016" cy="1884"/>
            </a:xfrm>
          </p:grpSpPr>
          <p:grpSp>
            <p:nvGrpSpPr>
              <p:cNvPr id="4" name="Group 3"/>
              <p:cNvGrpSpPr>
                <a:grpSpLocks/>
              </p:cNvGrpSpPr>
              <p:nvPr/>
            </p:nvGrpSpPr>
            <p:grpSpPr bwMode="auto">
              <a:xfrm>
                <a:off x="3072" y="1476"/>
                <a:ext cx="2016" cy="1884"/>
                <a:chOff x="3264" y="576"/>
                <a:chExt cx="2016" cy="1884"/>
              </a:xfrm>
            </p:grpSpPr>
            <p:sp>
              <p:nvSpPr>
                <p:cNvPr id="10" name="Oval 4"/>
                <p:cNvSpPr>
                  <a:spLocks noChangeArrowheads="1"/>
                </p:cNvSpPr>
                <p:nvPr/>
              </p:nvSpPr>
              <p:spPr bwMode="auto">
                <a:xfrm>
                  <a:off x="3360" y="576"/>
                  <a:ext cx="1872" cy="1872"/>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Rectangle 5"/>
                <p:cNvSpPr>
                  <a:spLocks noChangeArrowheads="1"/>
                </p:cNvSpPr>
                <p:nvPr/>
              </p:nvSpPr>
              <p:spPr bwMode="auto">
                <a:xfrm>
                  <a:off x="3264" y="1548"/>
                  <a:ext cx="2016" cy="912"/>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Oval 6"/>
                <p:cNvSpPr>
                  <a:spLocks noChangeArrowheads="1"/>
                </p:cNvSpPr>
                <p:nvPr/>
              </p:nvSpPr>
              <p:spPr bwMode="auto">
                <a:xfrm>
                  <a:off x="3864" y="1080"/>
                  <a:ext cx="864" cy="864"/>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Rectangle 7"/>
                <p:cNvSpPr>
                  <a:spLocks noChangeArrowheads="1"/>
                </p:cNvSpPr>
                <p:nvPr/>
              </p:nvSpPr>
              <p:spPr bwMode="auto">
                <a:xfrm>
                  <a:off x="3804" y="1008"/>
                  <a:ext cx="960" cy="528"/>
                </a:xfrm>
                <a:prstGeom prst="rect">
                  <a:avLst/>
                </a:prstGeom>
                <a:solidFill>
                  <a:srgbClr val="1111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Line 8"/>
                <p:cNvSpPr>
                  <a:spLocks noChangeShapeType="1"/>
                </p:cNvSpPr>
                <p:nvPr/>
              </p:nvSpPr>
              <p:spPr bwMode="auto">
                <a:xfrm>
                  <a:off x="3360"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9"/>
                <p:cNvSpPr>
                  <a:spLocks noChangeShapeType="1"/>
                </p:cNvSpPr>
                <p:nvPr/>
              </p:nvSpPr>
              <p:spPr bwMode="auto">
                <a:xfrm>
                  <a:off x="4728" y="1536"/>
                  <a:ext cx="516" cy="0"/>
                </a:xfrm>
                <a:prstGeom prst="line">
                  <a:avLst/>
                </a:prstGeom>
                <a:noFill/>
                <a:ln w="38100">
                  <a:solidFill>
                    <a:srgbClr val="FFFF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 name="Text Box 10"/>
              <p:cNvSpPr txBox="1">
                <a:spLocks noChangeArrowheads="1"/>
              </p:cNvSpPr>
              <p:nvPr/>
            </p:nvSpPr>
            <p:spPr bwMode="auto">
              <a:xfrm>
                <a:off x="3840" y="22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O</a:t>
                </a:r>
              </a:p>
            </p:txBody>
          </p:sp>
          <p:sp>
            <p:nvSpPr>
              <p:cNvPr id="6" name="Text Box 11"/>
              <p:cNvSpPr txBox="1">
                <a:spLocks noChangeArrowheads="1"/>
              </p:cNvSpPr>
              <p:nvPr/>
            </p:nvSpPr>
            <p:spPr bwMode="auto">
              <a:xfrm>
                <a:off x="4068" y="246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a</a:t>
                </a:r>
              </a:p>
            </p:txBody>
          </p:sp>
          <p:sp>
            <p:nvSpPr>
              <p:cNvPr id="7" name="Text Box 12"/>
              <p:cNvSpPr txBox="1">
                <a:spLocks noChangeArrowheads="1"/>
              </p:cNvSpPr>
              <p:nvPr/>
            </p:nvSpPr>
            <p:spPr bwMode="auto">
              <a:xfrm>
                <a:off x="4176" y="18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b</a:t>
                </a:r>
              </a:p>
            </p:txBody>
          </p:sp>
          <p:sp>
            <p:nvSpPr>
              <p:cNvPr id="8" name="Line 13"/>
              <p:cNvSpPr>
                <a:spLocks noChangeShapeType="1"/>
              </p:cNvSpPr>
              <p:nvPr/>
            </p:nvSpPr>
            <p:spPr bwMode="auto">
              <a:xfrm flipV="1">
                <a:off x="4092" y="1632"/>
                <a:ext cx="528" cy="816"/>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Line 14"/>
              <p:cNvSpPr>
                <a:spLocks noChangeShapeType="1"/>
              </p:cNvSpPr>
              <p:nvPr/>
            </p:nvSpPr>
            <p:spPr bwMode="auto">
              <a:xfrm>
                <a:off x="4080" y="2436"/>
                <a:ext cx="384" cy="240"/>
              </a:xfrm>
              <a:prstGeom prst="line">
                <a:avLst/>
              </a:prstGeom>
              <a:noFill/>
              <a:ln w="38100">
                <a:solidFill>
                  <a:srgbClr val="66FF33"/>
                </a:solidFill>
                <a:round/>
                <a:headEnd/>
                <a:tailEnd type="triangle" w="med" len="lg"/>
              </a:ln>
              <a:extLst>
                <a:ext uri="{909E8E84-426E-40DD-AFC4-6F175D3DCCD1}">
                  <a14:hiddenFill xmlns:a14="http://schemas.microsoft.com/office/drawing/2010/main">
                    <a:noFill/>
                  </a14:hiddenFill>
                </a:ext>
              </a:extLst>
            </p:spPr>
            <p:txBody>
              <a:bodyPr wrap="none">
                <a:spAutoFit/>
              </a:bodyPr>
              <a:lstStyle/>
              <a:p>
                <a:endParaRPr lang="zh-CN" altLang="en-US"/>
              </a:p>
            </p:txBody>
          </p:sp>
        </p:grpSp>
        <p:sp>
          <p:nvSpPr>
            <p:cNvPr id="16" name="Text Box 15"/>
            <p:cNvSpPr txBox="1">
              <a:spLocks noChangeArrowheads="1"/>
            </p:cNvSpPr>
            <p:nvPr/>
          </p:nvSpPr>
          <p:spPr bwMode="auto">
            <a:xfrm>
              <a:off x="7316389" y="3657079"/>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dirty="0">
                  <a:solidFill>
                    <a:srgbClr val="66FFFF"/>
                  </a:solidFill>
                  <a:latin typeface="Times New Roman" panose="02020603050405020304" pitchFamily="18" charset="0"/>
                </a:rPr>
                <a:t>1</a:t>
              </a:r>
            </a:p>
          </p:txBody>
        </p:sp>
        <p:sp>
          <p:nvSpPr>
            <p:cNvPr id="17" name="Text Box 16"/>
            <p:cNvSpPr txBox="1">
              <a:spLocks noChangeArrowheads="1"/>
            </p:cNvSpPr>
            <p:nvPr/>
          </p:nvSpPr>
          <p:spPr bwMode="auto">
            <a:xfrm>
              <a:off x="7298928" y="586608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2</a:t>
              </a:r>
            </a:p>
          </p:txBody>
        </p:sp>
        <p:sp>
          <p:nvSpPr>
            <p:cNvPr id="18" name="Text Box 17"/>
            <p:cNvSpPr txBox="1">
              <a:spLocks noChangeArrowheads="1"/>
            </p:cNvSpPr>
            <p:nvPr/>
          </p:nvSpPr>
          <p:spPr bwMode="auto">
            <a:xfrm>
              <a:off x="8367315" y="5192985"/>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3</a:t>
              </a:r>
            </a:p>
          </p:txBody>
        </p:sp>
        <p:sp>
          <p:nvSpPr>
            <p:cNvPr id="19" name="Text Box 18"/>
            <p:cNvSpPr txBox="1">
              <a:spLocks noChangeArrowheads="1"/>
            </p:cNvSpPr>
            <p:nvPr/>
          </p:nvSpPr>
          <p:spPr bwMode="auto">
            <a:xfrm>
              <a:off x="6136878" y="5202510"/>
              <a:ext cx="361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a:solidFill>
                    <a:srgbClr val="66FFFF"/>
                  </a:solidFill>
                  <a:latin typeface="Times New Roman" panose="02020603050405020304" pitchFamily="18" charset="0"/>
                </a:rPr>
                <a:t>4</a:t>
              </a:r>
            </a:p>
          </p:txBody>
        </p:sp>
        <p:sp>
          <p:nvSpPr>
            <p:cNvPr id="20" name="Rectangle 19"/>
            <p:cNvSpPr>
              <a:spLocks noChangeArrowheads="1"/>
            </p:cNvSpPr>
            <p:nvPr/>
          </p:nvSpPr>
          <p:spPr bwMode="auto">
            <a:xfrm rot="19992346">
              <a:off x="7142155" y="3615764"/>
              <a:ext cx="220662" cy="130175"/>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Line 30"/>
            <p:cNvSpPr>
              <a:spLocks noChangeShapeType="1"/>
            </p:cNvSpPr>
            <p:nvPr/>
          </p:nvSpPr>
          <p:spPr bwMode="auto">
            <a:xfrm flipH="1">
              <a:off x="6451200" y="3717033"/>
              <a:ext cx="641080" cy="228178"/>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 name="Object 31"/>
            <p:cNvGraphicFramePr>
              <a:graphicFrameLocks/>
            </p:cNvGraphicFramePr>
            <p:nvPr/>
          </p:nvGraphicFramePr>
          <p:xfrm>
            <a:off x="6643688" y="3284538"/>
            <a:ext cx="382587" cy="395287"/>
          </p:xfrm>
          <a:graphic>
            <a:graphicData uri="http://schemas.openxmlformats.org/presentationml/2006/ole">
              <mc:AlternateContent xmlns:mc="http://schemas.openxmlformats.org/markup-compatibility/2006">
                <mc:Choice xmlns:v="urn:schemas-microsoft-com:vml" Requires="v">
                  <p:oleObj spid="_x0000_s18443" name="公式" r:id="rId5" imgW="139680" imgH="164880" progId="Equation.3">
                    <p:embed/>
                  </p:oleObj>
                </mc:Choice>
                <mc:Fallback>
                  <p:oleObj name="公式" r:id="rId5" imgW="139680" imgH="164880" progId="Equation.3">
                    <p:embed/>
                    <p:pic>
                      <p:nvPicPr>
                        <p:cNvPr id="0" name=""/>
                        <p:cNvPicPr>
                          <a:picLocks noChangeArrowheads="1"/>
                        </p:cNvPicPr>
                        <p:nvPr/>
                      </p:nvPicPr>
                      <p:blipFill>
                        <a:blip r:embed="rId6"/>
                        <a:srcRect/>
                        <a:stretch>
                          <a:fillRect/>
                        </a:stretch>
                      </p:blipFill>
                      <p:spPr bwMode="auto">
                        <a:xfrm>
                          <a:off x="6643688" y="3284538"/>
                          <a:ext cx="382587" cy="395287"/>
                        </a:xfrm>
                        <a:prstGeom prst="rect">
                          <a:avLst/>
                        </a:prstGeom>
                        <a:solidFill>
                          <a:schemeClr val="accent1"/>
                        </a:solidFill>
                        <a:ln>
                          <a:noFill/>
                        </a:ln>
                        <a:effectLst/>
                      </p:spPr>
                    </p:pic>
                  </p:oleObj>
                </mc:Fallback>
              </mc:AlternateContent>
            </a:graphicData>
          </a:graphic>
        </p:graphicFrame>
        <p:grpSp>
          <p:nvGrpSpPr>
            <p:cNvPr id="29" name="Group 32"/>
            <p:cNvGrpSpPr>
              <a:grpSpLocks/>
            </p:cNvGrpSpPr>
            <p:nvPr/>
          </p:nvGrpSpPr>
          <p:grpSpPr bwMode="auto">
            <a:xfrm>
              <a:off x="8543528" y="3830910"/>
              <a:ext cx="457200" cy="914400"/>
              <a:chOff x="4848" y="2376"/>
              <a:chExt cx="288" cy="576"/>
            </a:xfrm>
          </p:grpSpPr>
          <p:sp>
            <p:nvSpPr>
              <p:cNvPr id="30" name="Text Box 33"/>
              <p:cNvSpPr txBox="1">
                <a:spLocks noChangeArrowheads="1"/>
              </p:cNvSpPr>
              <p:nvPr/>
            </p:nvSpPr>
            <p:spPr bwMode="auto">
              <a:xfrm>
                <a:off x="4848" y="2376"/>
                <a:ext cx="2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FF"/>
                    </a:solidFill>
                    <a:latin typeface="Times New Roman" panose="02020603050405020304" pitchFamily="18" charset="0"/>
                    <a:sym typeface="Symbol" panose="05050102010706020507" pitchFamily="18" charset="2"/>
                  </a:rPr>
                  <a:t></a:t>
                </a:r>
              </a:p>
            </p:txBody>
          </p:sp>
          <p:sp>
            <p:nvSpPr>
              <p:cNvPr id="31" name="Freeform 34"/>
              <p:cNvSpPr>
                <a:spLocks/>
              </p:cNvSpPr>
              <p:nvPr/>
            </p:nvSpPr>
            <p:spPr bwMode="auto">
              <a:xfrm>
                <a:off x="4992" y="2664"/>
                <a:ext cx="144" cy="288"/>
              </a:xfrm>
              <a:custGeom>
                <a:avLst/>
                <a:gdLst>
                  <a:gd name="T0" fmla="*/ 144 w 144"/>
                  <a:gd name="T1" fmla="*/ 288 h 288"/>
                  <a:gd name="T2" fmla="*/ 92 w 144"/>
                  <a:gd name="T3" fmla="*/ 115 h 288"/>
                  <a:gd name="T4" fmla="*/ 0 w 144"/>
                  <a:gd name="T5" fmla="*/ 0 h 288"/>
                  <a:gd name="T6" fmla="*/ 0 60000 65536"/>
                  <a:gd name="T7" fmla="*/ 0 60000 65536"/>
                  <a:gd name="T8" fmla="*/ 0 60000 65536"/>
                  <a:gd name="T9" fmla="*/ 0 w 144"/>
                  <a:gd name="T10" fmla="*/ 0 h 288"/>
                  <a:gd name="T11" fmla="*/ 144 w 144"/>
                  <a:gd name="T12" fmla="*/ 288 h 288"/>
                </a:gdLst>
                <a:ahLst/>
                <a:cxnLst>
                  <a:cxn ang="T6">
                    <a:pos x="T0" y="T1"/>
                  </a:cxn>
                  <a:cxn ang="T7">
                    <a:pos x="T2" y="T3"/>
                  </a:cxn>
                  <a:cxn ang="T8">
                    <a:pos x="T4" y="T5"/>
                  </a:cxn>
                </a:cxnLst>
                <a:rect l="T9" t="T10" r="T11" b="T12"/>
                <a:pathLst>
                  <a:path w="144" h="288">
                    <a:moveTo>
                      <a:pt x="144" y="288"/>
                    </a:moveTo>
                    <a:cubicBezTo>
                      <a:pt x="135" y="259"/>
                      <a:pt x="116" y="163"/>
                      <a:pt x="92" y="115"/>
                    </a:cubicBezTo>
                    <a:cubicBezTo>
                      <a:pt x="68" y="67"/>
                      <a:pt x="19" y="24"/>
                      <a:pt x="0" y="0"/>
                    </a:cubicBezTo>
                  </a:path>
                </a:pathLst>
              </a:custGeom>
              <a:noFill/>
              <a:ln w="28575" cap="flat" cmpd="sng">
                <a:solidFill>
                  <a:srgbClr val="66FFFF"/>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grpSp>
          <p:nvGrpSpPr>
            <p:cNvPr id="32" name="Group 37"/>
            <p:cNvGrpSpPr>
              <a:grpSpLocks/>
            </p:cNvGrpSpPr>
            <p:nvPr/>
          </p:nvGrpSpPr>
          <p:grpSpPr bwMode="auto">
            <a:xfrm>
              <a:off x="7264003" y="4981847"/>
              <a:ext cx="381000" cy="381000"/>
              <a:chOff x="3731" y="531"/>
              <a:chExt cx="240" cy="240"/>
            </a:xfrm>
          </p:grpSpPr>
          <p:sp>
            <p:nvSpPr>
              <p:cNvPr id="33" name="Oval 38"/>
              <p:cNvSpPr>
                <a:spLocks noChangeArrowheads="1"/>
              </p:cNvSpPr>
              <p:nvPr/>
            </p:nvSpPr>
            <p:spPr bwMode="auto">
              <a:xfrm>
                <a:off x="3731" y="531"/>
                <a:ext cx="240" cy="240"/>
              </a:xfrm>
              <a:prstGeom prst="ellipse">
                <a:avLst/>
              </a:prstGeom>
              <a:solidFill>
                <a:schemeClr val="bg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39"/>
              <p:cNvSpPr>
                <a:spLocks noChangeArrowheads="1"/>
              </p:cNvSpPr>
              <p:nvPr/>
            </p:nvSpPr>
            <p:spPr bwMode="auto">
              <a:xfrm>
                <a:off x="3823" y="632"/>
                <a:ext cx="47" cy="47"/>
              </a:xfrm>
              <a:prstGeom prst="ellipse">
                <a:avLst/>
              </a:prstGeom>
              <a:solidFill>
                <a:srgbClr val="FF33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35" name="Object 45"/>
            <p:cNvGraphicFramePr>
              <a:graphicFrameLocks/>
            </p:cNvGraphicFramePr>
            <p:nvPr/>
          </p:nvGraphicFramePr>
          <p:xfrm>
            <a:off x="7278290" y="4550047"/>
            <a:ext cx="431800" cy="355600"/>
          </p:xfrm>
          <a:graphic>
            <a:graphicData uri="http://schemas.openxmlformats.org/presentationml/2006/ole">
              <mc:AlternateContent xmlns:mc="http://schemas.openxmlformats.org/markup-compatibility/2006">
                <mc:Choice xmlns:v="urn:schemas-microsoft-com:vml" Requires="v">
                  <p:oleObj spid="_x0000_s18444" name="Equation" r:id="rId7" imgW="431640" imgH="355320" progId="Equation.3">
                    <p:embed/>
                  </p:oleObj>
                </mc:Choice>
                <mc:Fallback>
                  <p:oleObj name="Equation" r:id="rId7" imgW="431640" imgH="35532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8290" y="4550047"/>
                          <a:ext cx="431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50"/>
            <p:cNvSpPr>
              <a:spLocks noChangeArrowheads="1"/>
            </p:cNvSpPr>
            <p:nvPr/>
          </p:nvSpPr>
          <p:spPr bwMode="auto">
            <a:xfrm>
              <a:off x="8321278" y="5153297"/>
              <a:ext cx="146050" cy="101600"/>
            </a:xfrm>
            <a:prstGeom prst="rect">
              <a:avLst/>
            </a:prstGeom>
            <a:solidFill>
              <a:srgbClr val="FF0000"/>
            </a:solidFill>
            <a:ln w="38100">
              <a:solidFill>
                <a:srgbClr val="FFCC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9" name="Line 53"/>
            <p:cNvSpPr>
              <a:spLocks noChangeShapeType="1"/>
            </p:cNvSpPr>
            <p:nvPr/>
          </p:nvSpPr>
          <p:spPr bwMode="auto">
            <a:xfrm flipV="1">
              <a:off x="8394303" y="4638947"/>
              <a:ext cx="0" cy="533400"/>
            </a:xfrm>
            <a:prstGeom prst="line">
              <a:avLst/>
            </a:prstGeom>
            <a:noFill/>
            <a:ln w="38100">
              <a:solidFill>
                <a:srgbClr val="66FF33"/>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zh-CN" altLang="en-US"/>
            </a:p>
          </p:txBody>
        </p:sp>
        <p:graphicFrame>
          <p:nvGraphicFramePr>
            <p:cNvPr id="40" name="Object 54"/>
            <p:cNvGraphicFramePr>
              <a:graphicFrameLocks/>
            </p:cNvGraphicFramePr>
            <p:nvPr/>
          </p:nvGraphicFramePr>
          <p:xfrm>
            <a:off x="7913120" y="4696097"/>
            <a:ext cx="400049" cy="378959"/>
          </p:xfrm>
          <a:graphic>
            <a:graphicData uri="http://schemas.openxmlformats.org/presentationml/2006/ole">
              <mc:AlternateContent xmlns:mc="http://schemas.openxmlformats.org/markup-compatibility/2006">
                <mc:Choice xmlns:v="urn:schemas-microsoft-com:vml" Requires="v">
                  <p:oleObj spid="_x0000_s18445" name="公式" r:id="rId9" imgW="215640" imgH="164880" progId="Equation.3">
                    <p:embed/>
                  </p:oleObj>
                </mc:Choice>
                <mc:Fallback>
                  <p:oleObj name="公式" r:id="rId9" imgW="215640" imgH="164880" progId="Equation.3">
                    <p:embed/>
                    <p:pic>
                      <p:nvPicPr>
                        <p:cNvPr id="0" name=""/>
                        <p:cNvPicPr>
                          <a:picLocks noChangeArrowheads="1"/>
                        </p:cNvPicPr>
                        <p:nvPr/>
                      </p:nvPicPr>
                      <p:blipFill>
                        <a:blip r:embed="rId10"/>
                        <a:srcRect/>
                        <a:stretch>
                          <a:fillRect/>
                        </a:stretch>
                      </p:blipFill>
                      <p:spPr bwMode="auto">
                        <a:xfrm>
                          <a:off x="7913120" y="4696097"/>
                          <a:ext cx="400049" cy="378959"/>
                        </a:xfrm>
                        <a:prstGeom prst="rect">
                          <a:avLst/>
                        </a:prstGeom>
                        <a:solidFill>
                          <a:srgbClr val="006699"/>
                        </a:solidFill>
                        <a:ln>
                          <a:noFill/>
                        </a:ln>
                        <a:effectLst/>
                      </p:spPr>
                    </p:pic>
                  </p:oleObj>
                </mc:Fallback>
              </mc:AlternateContent>
            </a:graphicData>
          </a:graphic>
        </p:graphicFrame>
      </p:grpSp>
    </p:spTree>
    <p:extLst>
      <p:ext uri="{BB962C8B-B14F-4D97-AF65-F5344CB8AC3E}">
        <p14:creationId xmlns:p14="http://schemas.microsoft.com/office/powerpoint/2010/main" val="4105189359"/>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5586" name="Rectangle 2"/>
          <p:cNvSpPr>
            <a:spLocks noChangeArrowheads="1"/>
          </p:cNvSpPr>
          <p:nvPr/>
        </p:nvSpPr>
        <p:spPr bwMode="auto">
          <a:xfrm>
            <a:off x="3881438" y="989013"/>
            <a:ext cx="4357687" cy="2590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5587" name="AutoShape 3"/>
          <p:cNvSpPr>
            <a:spLocks noChangeArrowheads="1"/>
          </p:cNvSpPr>
          <p:nvPr/>
        </p:nvSpPr>
        <p:spPr bwMode="auto">
          <a:xfrm>
            <a:off x="3851275"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4"/>
          <p:cNvGrpSpPr>
            <a:grpSpLocks/>
          </p:cNvGrpSpPr>
          <p:nvPr/>
        </p:nvGrpSpPr>
        <p:grpSpPr bwMode="auto">
          <a:xfrm>
            <a:off x="4048125" y="2446338"/>
            <a:ext cx="1576388" cy="304800"/>
            <a:chOff x="489" y="1680"/>
            <a:chExt cx="1239" cy="192"/>
          </a:xfrm>
        </p:grpSpPr>
        <p:sp>
          <p:nvSpPr>
            <p:cNvPr id="18446" name="Rectangle 5"/>
            <p:cNvSpPr>
              <a:spLocks noChangeArrowheads="1"/>
            </p:cNvSpPr>
            <p:nvPr/>
          </p:nvSpPr>
          <p:spPr bwMode="auto">
            <a:xfrm>
              <a:off x="1104" y="1680"/>
              <a:ext cx="624" cy="192"/>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N</a:t>
              </a:r>
            </a:p>
          </p:txBody>
        </p:sp>
        <p:sp>
          <p:nvSpPr>
            <p:cNvPr id="18447" name="Rectangle 6"/>
            <p:cNvSpPr>
              <a:spLocks noChangeArrowheads="1"/>
            </p:cNvSpPr>
            <p:nvPr/>
          </p:nvSpPr>
          <p:spPr bwMode="auto">
            <a:xfrm>
              <a:off x="489" y="1680"/>
              <a:ext cx="624"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S</a:t>
              </a:r>
            </a:p>
          </p:txBody>
        </p:sp>
      </p:grpSp>
      <p:grpSp>
        <p:nvGrpSpPr>
          <p:cNvPr id="3" name="Group 7"/>
          <p:cNvGrpSpPr>
            <a:grpSpLocks/>
          </p:cNvGrpSpPr>
          <p:nvPr/>
        </p:nvGrpSpPr>
        <p:grpSpPr bwMode="auto">
          <a:xfrm>
            <a:off x="6510338" y="2446338"/>
            <a:ext cx="1576387" cy="304800"/>
            <a:chOff x="489" y="1680"/>
            <a:chExt cx="1239" cy="192"/>
          </a:xfrm>
        </p:grpSpPr>
        <p:sp>
          <p:nvSpPr>
            <p:cNvPr id="18444" name="Rectangle 8"/>
            <p:cNvSpPr>
              <a:spLocks noChangeArrowheads="1"/>
            </p:cNvSpPr>
            <p:nvPr/>
          </p:nvSpPr>
          <p:spPr bwMode="auto">
            <a:xfrm>
              <a:off x="1104" y="1680"/>
              <a:ext cx="624" cy="192"/>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N</a:t>
              </a:r>
            </a:p>
          </p:txBody>
        </p:sp>
        <p:sp>
          <p:nvSpPr>
            <p:cNvPr id="18445" name="Rectangle 9"/>
            <p:cNvSpPr>
              <a:spLocks noChangeArrowheads="1"/>
            </p:cNvSpPr>
            <p:nvPr/>
          </p:nvSpPr>
          <p:spPr bwMode="auto">
            <a:xfrm>
              <a:off x="489" y="1680"/>
              <a:ext cx="624" cy="192"/>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S</a:t>
              </a:r>
            </a:p>
          </p:txBody>
        </p:sp>
      </p:grpSp>
      <p:sp>
        <p:nvSpPr>
          <p:cNvPr id="2115594" name="Oval 10"/>
          <p:cNvSpPr>
            <a:spLocks noChangeArrowheads="1"/>
          </p:cNvSpPr>
          <p:nvPr/>
        </p:nvSpPr>
        <p:spPr bwMode="auto">
          <a:xfrm>
            <a:off x="5800725" y="1988840"/>
            <a:ext cx="609600" cy="122803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rPr>
              <a:t>Field</a:t>
            </a:r>
          </a:p>
        </p:txBody>
      </p:sp>
      <p:sp>
        <p:nvSpPr>
          <p:cNvPr id="2115595" name="Rectangle 11"/>
          <p:cNvSpPr>
            <a:spLocks noChangeArrowheads="1"/>
          </p:cNvSpPr>
          <p:nvPr/>
        </p:nvSpPr>
        <p:spPr bwMode="auto">
          <a:xfrm>
            <a:off x="3730625" y="1000125"/>
            <a:ext cx="4608513"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5000"/>
              </a:lnSpc>
            </a:pPr>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(Ⅰ)</a:t>
            </a:r>
            <a:r>
              <a:rPr kumimoji="1" lang="en-US" altLang="zh-CN" sz="2400" b="1" dirty="0">
                <a:solidFill>
                  <a:srgbClr val="0000FF"/>
                </a:solidFill>
                <a:latin typeface="宋体" panose="02010600030101010101" pitchFamily="2" charset="-122"/>
              </a:rPr>
              <a:t> </a:t>
            </a:r>
          </a:p>
          <a:p>
            <a:pPr algn="ctr" eaLnBrk="1" hangingPunct="1">
              <a:lnSpc>
                <a:spcPct val="85000"/>
              </a:lnSpc>
            </a:pPr>
            <a:r>
              <a:rPr kumimoji="1" lang="en-US" altLang="zh-CN" sz="2400" b="1" dirty="0">
                <a:solidFill>
                  <a:schemeClr val="accent1">
                    <a:lumMod val="60000"/>
                    <a:lumOff val="40000"/>
                  </a:schemeClr>
                </a:solidFill>
                <a:latin typeface="Times New Roman" panose="02020603050405020304" pitchFamily="18" charset="0"/>
              </a:rPr>
              <a:t>Magnet </a:t>
            </a:r>
            <a:r>
              <a:rPr kumimoji="1" lang="en-US" altLang="zh-CN"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en-US" altLang="zh-CN" sz="2400" b="1" dirty="0">
                <a:solidFill>
                  <a:schemeClr val="accent1">
                    <a:lumMod val="60000"/>
                    <a:lumOff val="40000"/>
                  </a:schemeClr>
                </a:solidFill>
                <a:latin typeface="Times New Roman" panose="02020603050405020304" pitchFamily="18" charset="0"/>
                <a:sym typeface="Symbol" panose="05050102010706020507" pitchFamily="18" charset="2"/>
              </a:rPr>
              <a:t> </a:t>
            </a:r>
            <a:r>
              <a:rPr kumimoji="1" lang="en-US" altLang="zh-CN" sz="2400" b="1" dirty="0">
                <a:solidFill>
                  <a:schemeClr val="accent1">
                    <a:lumMod val="60000"/>
                    <a:lumOff val="40000"/>
                  </a:schemeClr>
                </a:solidFill>
                <a:latin typeface="Times New Roman" panose="02020603050405020304" pitchFamily="18" charset="0"/>
              </a:rPr>
              <a:t>Magnet</a:t>
            </a:r>
          </a:p>
        </p:txBody>
      </p:sp>
      <p:sp>
        <p:nvSpPr>
          <p:cNvPr id="2115596" name="Rectangle 12"/>
          <p:cNvSpPr>
            <a:spLocks noChangeArrowheads="1"/>
          </p:cNvSpPr>
          <p:nvPr/>
        </p:nvSpPr>
        <p:spPr bwMode="auto">
          <a:xfrm>
            <a:off x="323850" y="1484313"/>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115597" name="Rectangle 13"/>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仿宋_GB2312" pitchFamily="49" charset="-122"/>
                <a:ea typeface="仿宋_GB2312" pitchFamily="49" charset="-122"/>
              </a:rPr>
              <a:t>磁现象</a:t>
            </a:r>
          </a:p>
        </p:txBody>
      </p:sp>
      <p:sp>
        <p:nvSpPr>
          <p:cNvPr id="2115598" name="Line 14"/>
          <p:cNvSpPr>
            <a:spLocks noChangeShapeType="1"/>
          </p:cNvSpPr>
          <p:nvPr/>
        </p:nvSpPr>
        <p:spPr bwMode="auto">
          <a:xfrm flipH="1">
            <a:off x="1692275" y="1901825"/>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5599" name="Rectangle 15"/>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ctr">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Tree>
    <p:extLst>
      <p:ext uri="{BB962C8B-B14F-4D97-AF65-F5344CB8AC3E}">
        <p14:creationId xmlns:p14="http://schemas.microsoft.com/office/powerpoint/2010/main" val="11917928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15587"/>
                                        </p:tgtEl>
                                        <p:attrNameLst>
                                          <p:attrName>style.visibility</p:attrName>
                                        </p:attrNameLst>
                                      </p:cBhvr>
                                      <p:to>
                                        <p:strVal val="visible"/>
                                      </p:to>
                                    </p:set>
                                    <p:animEffect transition="in" filter="wipe(up)">
                                      <p:cBhvr>
                                        <p:cTn id="7" dur="500"/>
                                        <p:tgtEl>
                                          <p:spTgt spid="2115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15597"/>
                                        </p:tgtEl>
                                        <p:attrNameLst>
                                          <p:attrName>style.visibility</p:attrName>
                                        </p:attrNameLst>
                                      </p:cBhvr>
                                      <p:to>
                                        <p:strVal val="visible"/>
                                      </p:to>
                                    </p:set>
                                    <p:animEffect transition="in" filter="wipe(up)">
                                      <p:cBhvr>
                                        <p:cTn id="12" dur="500"/>
                                        <p:tgtEl>
                                          <p:spTgt spid="2115597"/>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115595"/>
                                        </p:tgtEl>
                                        <p:attrNameLst>
                                          <p:attrName>style.visibility</p:attrName>
                                        </p:attrNameLst>
                                      </p:cBhvr>
                                      <p:to>
                                        <p:strVal val="visible"/>
                                      </p:to>
                                    </p:set>
                                    <p:animEffect transition="in" filter="wipe(up)">
                                      <p:cBhvr>
                                        <p:cTn id="16" dur="500"/>
                                        <p:tgtEl>
                                          <p:spTgt spid="211559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115594"/>
                                        </p:tgtEl>
                                        <p:attrNameLst>
                                          <p:attrName>style.visibility</p:attrName>
                                        </p:attrNameLst>
                                      </p:cBhvr>
                                      <p:to>
                                        <p:strVal val="visible"/>
                                      </p:to>
                                    </p:set>
                                    <p:animEffect transition="in" filter="wipe(up)">
                                      <p:cBhvr>
                                        <p:cTn id="31" dur="500"/>
                                        <p:tgtEl>
                                          <p:spTgt spid="21155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15596"/>
                                        </p:tgtEl>
                                        <p:attrNameLst>
                                          <p:attrName>style.visibility</p:attrName>
                                        </p:attrNameLst>
                                      </p:cBhvr>
                                      <p:to>
                                        <p:strVal val="visible"/>
                                      </p:to>
                                    </p:set>
                                    <p:animEffect transition="in" filter="wipe(left)">
                                      <p:cBhvr>
                                        <p:cTn id="36" dur="500"/>
                                        <p:tgtEl>
                                          <p:spTgt spid="211559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115586"/>
                                        </p:tgtEl>
                                        <p:attrNameLst>
                                          <p:attrName>style.visibility</p:attrName>
                                        </p:attrNameLst>
                                      </p:cBhvr>
                                      <p:to>
                                        <p:strVal val="visible"/>
                                      </p:to>
                                    </p:set>
                                    <p:animEffect transition="in" filter="wipe(up)">
                                      <p:cBhvr>
                                        <p:cTn id="41" dur="500"/>
                                        <p:tgtEl>
                                          <p:spTgt spid="211558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2" fill="hold" grpId="0" nodeType="clickEffect">
                                  <p:stCondLst>
                                    <p:cond delay="0"/>
                                  </p:stCondLst>
                                  <p:childTnLst>
                                    <p:set>
                                      <p:cBhvr>
                                        <p:cTn id="45" dur="1" fill="hold">
                                          <p:stCondLst>
                                            <p:cond delay="0"/>
                                          </p:stCondLst>
                                        </p:cTn>
                                        <p:tgtEl>
                                          <p:spTgt spid="2115598"/>
                                        </p:tgtEl>
                                        <p:attrNameLst>
                                          <p:attrName>style.visibility</p:attrName>
                                        </p:attrNameLst>
                                      </p:cBhvr>
                                      <p:to>
                                        <p:strVal val="visible"/>
                                      </p:to>
                                    </p:set>
                                    <p:animEffect transition="in" filter="wipe(right)">
                                      <p:cBhvr>
                                        <p:cTn id="46" dur="500"/>
                                        <p:tgtEl>
                                          <p:spTgt spid="2115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5586" grpId="0" animBg="1"/>
      <p:bldP spid="2115587" grpId="0" animBg="1"/>
      <p:bldP spid="2115594" grpId="0" animBg="1" autoUpdateAnimBg="0"/>
      <p:bldP spid="2115595" grpId="0" autoUpdateAnimBg="0"/>
      <p:bldP spid="2115596" grpId="0" autoUpdateAnimBg="0"/>
      <p:bldP spid="2115597" grpId="0" autoUpdateAnimBg="0"/>
      <p:bldP spid="21155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3811588"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6611" name="Rectangle 3"/>
          <p:cNvSpPr>
            <a:spLocks noChangeArrowheads="1"/>
          </p:cNvSpPr>
          <p:nvPr/>
        </p:nvSpPr>
        <p:spPr bwMode="auto">
          <a:xfrm>
            <a:off x="3898900" y="879475"/>
            <a:ext cx="4508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(Ⅱ)</a:t>
            </a:r>
            <a:r>
              <a:rPr kumimoji="1" lang="en-US" altLang="zh-CN" sz="2400" b="1" dirty="0">
                <a:solidFill>
                  <a:srgbClr val="0000FF"/>
                </a:solidFill>
                <a:latin typeface="宋体" panose="02010600030101010101" pitchFamily="2" charset="-122"/>
              </a:rPr>
              <a:t> </a:t>
            </a:r>
          </a:p>
          <a:p>
            <a:pPr algn="ctr" eaLnBrk="1" hangingPunct="1">
              <a:lnSpc>
                <a:spcPct val="85000"/>
              </a:lnSpc>
            </a:pPr>
            <a:r>
              <a:rPr kumimoji="1" lang="en-US" altLang="zh-CN" sz="2400" b="1" dirty="0">
                <a:solidFill>
                  <a:schemeClr val="accent1">
                    <a:lumMod val="60000"/>
                    <a:lumOff val="40000"/>
                  </a:schemeClr>
                </a:solidFill>
                <a:latin typeface="Times New Roman" panose="02020603050405020304" pitchFamily="18" charset="0"/>
              </a:rPr>
              <a:t>Current </a:t>
            </a:r>
            <a:r>
              <a:rPr kumimoji="1" lang="en-US" altLang="zh-CN" sz="2400" b="1" dirty="0">
                <a:solidFill>
                  <a:schemeClr val="accent1">
                    <a:lumMod val="60000"/>
                    <a:lumOff val="40000"/>
                  </a:schemeClr>
                </a:solidFill>
                <a:latin typeface="宋体" panose="02010600030101010101" pitchFamily="2" charset="-122"/>
                <a:sym typeface="Symbol" panose="05050102010706020507" pitchFamily="18" charset="2"/>
              </a:rPr>
              <a:t> </a:t>
            </a:r>
            <a:r>
              <a:rPr kumimoji="1" lang="en-US" altLang="zh-CN" sz="2400" b="1" dirty="0">
                <a:solidFill>
                  <a:schemeClr val="accent1">
                    <a:lumMod val="60000"/>
                    <a:lumOff val="40000"/>
                  </a:schemeClr>
                </a:solidFill>
                <a:latin typeface="Times New Roman" panose="02020603050405020304" pitchFamily="18" charset="0"/>
              </a:rPr>
              <a:t>Magnet</a:t>
            </a:r>
          </a:p>
        </p:txBody>
      </p:sp>
      <p:grpSp>
        <p:nvGrpSpPr>
          <p:cNvPr id="2" name="Group 4"/>
          <p:cNvGrpSpPr>
            <a:grpSpLocks/>
          </p:cNvGrpSpPr>
          <p:nvPr/>
        </p:nvGrpSpPr>
        <p:grpSpPr bwMode="auto">
          <a:xfrm>
            <a:off x="5840413" y="2755900"/>
            <a:ext cx="533400" cy="519113"/>
            <a:chOff x="2238" y="3072"/>
            <a:chExt cx="336" cy="327"/>
          </a:xfrm>
        </p:grpSpPr>
        <p:sp>
          <p:nvSpPr>
            <p:cNvPr id="19481" name="Oval 5"/>
            <p:cNvSpPr>
              <a:spLocks noChangeArrowheads="1"/>
            </p:cNvSpPr>
            <p:nvPr/>
          </p:nvSpPr>
          <p:spPr bwMode="auto">
            <a:xfrm>
              <a:off x="2361" y="3246"/>
              <a:ext cx="96" cy="96"/>
            </a:xfrm>
            <a:prstGeom prst="ellipse">
              <a:avLst/>
            </a:prstGeom>
            <a:solidFill>
              <a:schemeClr val="bg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2" name="AutoShape 6"/>
            <p:cNvSpPr>
              <a:spLocks noChangeArrowheads="1"/>
            </p:cNvSpPr>
            <p:nvPr/>
          </p:nvSpPr>
          <p:spPr bwMode="auto">
            <a:xfrm>
              <a:off x="2238" y="3207"/>
              <a:ext cx="33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136" y="10800"/>
                  </a:moveTo>
                  <a:cubicBezTo>
                    <a:pt x="7136" y="12824"/>
                    <a:pt x="8776" y="14464"/>
                    <a:pt x="10800" y="14464"/>
                  </a:cubicBezTo>
                  <a:cubicBezTo>
                    <a:pt x="12824" y="14464"/>
                    <a:pt x="14464" y="12824"/>
                    <a:pt x="14464" y="10800"/>
                  </a:cubicBezTo>
                  <a:cubicBezTo>
                    <a:pt x="14464" y="8776"/>
                    <a:pt x="12824" y="7136"/>
                    <a:pt x="10800" y="7136"/>
                  </a:cubicBezTo>
                  <a:cubicBezTo>
                    <a:pt x="8776" y="7136"/>
                    <a:pt x="7136" y="8776"/>
                    <a:pt x="7136" y="10800"/>
                  </a:cubicBezTo>
                  <a:close/>
                </a:path>
              </a:pathLst>
            </a:custGeom>
            <a:solidFill>
              <a:schemeClr val="hlink"/>
            </a:solidFill>
            <a:ln w="9525">
              <a:solidFill>
                <a:schemeClr val="tx1"/>
              </a:solidFill>
              <a:round/>
              <a:headEnd/>
              <a:tailEnd/>
            </a:ln>
          </p:spPr>
          <p:txBody>
            <a:bodyPr wrap="none" anchor="ctr"/>
            <a:lstStyle/>
            <a:p>
              <a:endParaRPr lang="zh-CN" altLang="en-US"/>
            </a:p>
          </p:txBody>
        </p:sp>
        <p:sp>
          <p:nvSpPr>
            <p:cNvPr id="19483" name="Line 7"/>
            <p:cNvSpPr>
              <a:spLocks noChangeShapeType="1"/>
            </p:cNvSpPr>
            <p:nvPr/>
          </p:nvSpPr>
          <p:spPr bwMode="auto">
            <a:xfrm>
              <a:off x="2400" y="3072"/>
              <a:ext cx="0" cy="240"/>
            </a:xfrm>
            <a:prstGeom prst="line">
              <a:avLst/>
            </a:prstGeom>
            <a:noFill/>
            <a:ln w="381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8"/>
          <p:cNvGrpSpPr>
            <a:grpSpLocks/>
          </p:cNvGrpSpPr>
          <p:nvPr/>
        </p:nvGrpSpPr>
        <p:grpSpPr bwMode="auto">
          <a:xfrm rot="31499">
            <a:off x="5386388" y="2717800"/>
            <a:ext cx="1397000" cy="176213"/>
            <a:chOff x="3166" y="3108"/>
            <a:chExt cx="924" cy="156"/>
          </a:xfrm>
        </p:grpSpPr>
        <p:sp>
          <p:nvSpPr>
            <p:cNvPr id="19478" name="AutoShape 9"/>
            <p:cNvSpPr>
              <a:spLocks noChangeAspect="1" noChangeArrowheads="1"/>
            </p:cNvSpPr>
            <p:nvPr/>
          </p:nvSpPr>
          <p:spPr bwMode="auto">
            <a:xfrm rot="5400000">
              <a:off x="3782" y="2955"/>
              <a:ext cx="154" cy="463"/>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9" name="AutoShape 10"/>
            <p:cNvSpPr>
              <a:spLocks noChangeAspect="1" noChangeArrowheads="1"/>
            </p:cNvSpPr>
            <p:nvPr/>
          </p:nvSpPr>
          <p:spPr bwMode="auto">
            <a:xfrm rot="-5400000">
              <a:off x="3321" y="2953"/>
              <a:ext cx="154" cy="463"/>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80" name="Oval 11"/>
            <p:cNvSpPr>
              <a:spLocks noChangeArrowheads="1"/>
            </p:cNvSpPr>
            <p:nvPr/>
          </p:nvSpPr>
          <p:spPr bwMode="auto">
            <a:xfrm>
              <a:off x="3609" y="3159"/>
              <a:ext cx="48" cy="48"/>
            </a:xfrm>
            <a:prstGeom prst="ellipse">
              <a:avLst/>
            </a:prstGeom>
            <a:solidFill>
              <a:schemeClr val="accent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 name="Group 12"/>
          <p:cNvGrpSpPr>
            <a:grpSpLocks/>
          </p:cNvGrpSpPr>
          <p:nvPr/>
        </p:nvGrpSpPr>
        <p:grpSpPr bwMode="auto">
          <a:xfrm rot="-2957032">
            <a:off x="5367338" y="2714625"/>
            <a:ext cx="1431925" cy="212725"/>
            <a:chOff x="3166" y="3108"/>
            <a:chExt cx="924" cy="156"/>
          </a:xfrm>
        </p:grpSpPr>
        <p:sp>
          <p:nvSpPr>
            <p:cNvPr id="19475" name="AutoShape 13"/>
            <p:cNvSpPr>
              <a:spLocks noChangeAspect="1" noChangeArrowheads="1"/>
            </p:cNvSpPr>
            <p:nvPr/>
          </p:nvSpPr>
          <p:spPr bwMode="auto">
            <a:xfrm rot="5400000">
              <a:off x="3782" y="2955"/>
              <a:ext cx="154" cy="463"/>
            </a:xfrm>
            <a:prstGeom prst="triangle">
              <a:avLst>
                <a:gd name="adj" fmla="val 5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6" name="AutoShape 14"/>
            <p:cNvSpPr>
              <a:spLocks noChangeAspect="1" noChangeArrowheads="1"/>
            </p:cNvSpPr>
            <p:nvPr/>
          </p:nvSpPr>
          <p:spPr bwMode="auto">
            <a:xfrm rot="-5400000">
              <a:off x="3321" y="2953"/>
              <a:ext cx="154" cy="463"/>
            </a:xfrm>
            <a:prstGeom prst="triangle">
              <a:avLst>
                <a:gd name="adj" fmla="val 500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7" name="Oval 15"/>
            <p:cNvSpPr>
              <a:spLocks noChangeArrowheads="1"/>
            </p:cNvSpPr>
            <p:nvPr/>
          </p:nvSpPr>
          <p:spPr bwMode="auto">
            <a:xfrm>
              <a:off x="3609" y="3159"/>
              <a:ext cx="48" cy="48"/>
            </a:xfrm>
            <a:prstGeom prst="ellipse">
              <a:avLst/>
            </a:prstGeom>
            <a:solidFill>
              <a:schemeClr val="accent2"/>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 name="Group 16"/>
          <p:cNvGrpSpPr>
            <a:grpSpLocks/>
          </p:cNvGrpSpPr>
          <p:nvPr/>
        </p:nvGrpSpPr>
        <p:grpSpPr bwMode="auto">
          <a:xfrm>
            <a:off x="3963988" y="1547813"/>
            <a:ext cx="4343400" cy="850900"/>
            <a:chOff x="2312" y="2400"/>
            <a:chExt cx="3256" cy="536"/>
          </a:xfrm>
        </p:grpSpPr>
        <p:sp>
          <p:nvSpPr>
            <p:cNvPr id="19472" name="Line 17"/>
            <p:cNvSpPr>
              <a:spLocks noChangeShapeType="1"/>
            </p:cNvSpPr>
            <p:nvPr/>
          </p:nvSpPr>
          <p:spPr bwMode="auto">
            <a:xfrm>
              <a:off x="2880" y="2928"/>
              <a:ext cx="2160" cy="0"/>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3" name="Freeform 18"/>
            <p:cNvSpPr>
              <a:spLocks/>
            </p:cNvSpPr>
            <p:nvPr/>
          </p:nvSpPr>
          <p:spPr bwMode="auto">
            <a:xfrm>
              <a:off x="2312" y="2456"/>
              <a:ext cx="576" cy="480"/>
            </a:xfrm>
            <a:custGeom>
              <a:avLst/>
              <a:gdLst>
                <a:gd name="T0" fmla="*/ 576 w 576"/>
                <a:gd name="T1" fmla="*/ 480 h 480"/>
                <a:gd name="T2" fmla="*/ 528 w 576"/>
                <a:gd name="T3" fmla="*/ 288 h 480"/>
                <a:gd name="T4" fmla="*/ 336 w 576"/>
                <a:gd name="T5" fmla="*/ 96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74" name="Freeform 19"/>
            <p:cNvSpPr>
              <a:spLocks/>
            </p:cNvSpPr>
            <p:nvPr/>
          </p:nvSpPr>
          <p:spPr bwMode="auto">
            <a:xfrm>
              <a:off x="5040" y="2400"/>
              <a:ext cx="528" cy="528"/>
            </a:xfrm>
            <a:custGeom>
              <a:avLst/>
              <a:gdLst>
                <a:gd name="T0" fmla="*/ 0 w 528"/>
                <a:gd name="T1" fmla="*/ 528 h 528"/>
                <a:gd name="T2" fmla="*/ 144 w 528"/>
                <a:gd name="T3" fmla="*/ 288 h 528"/>
                <a:gd name="T4" fmla="*/ 336 w 528"/>
                <a:gd name="T5" fmla="*/ 240 h 528"/>
                <a:gd name="T6" fmla="*/ 528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20"/>
          <p:cNvGrpSpPr>
            <a:grpSpLocks/>
          </p:cNvGrpSpPr>
          <p:nvPr/>
        </p:nvGrpSpPr>
        <p:grpSpPr bwMode="auto">
          <a:xfrm>
            <a:off x="5564188" y="1776413"/>
            <a:ext cx="533400" cy="609600"/>
            <a:chOff x="2256" y="2304"/>
            <a:chExt cx="336" cy="384"/>
          </a:xfrm>
        </p:grpSpPr>
        <p:sp>
          <p:nvSpPr>
            <p:cNvPr id="19470" name="Rectangle 21"/>
            <p:cNvSpPr>
              <a:spLocks noChangeArrowheads="1"/>
            </p:cNvSpPr>
            <p:nvPr/>
          </p:nvSpPr>
          <p:spPr bwMode="auto">
            <a:xfrm>
              <a:off x="2304"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p>
          </p:txBody>
        </p:sp>
        <p:sp>
          <p:nvSpPr>
            <p:cNvPr id="19471" name="Line 22"/>
            <p:cNvSpPr>
              <a:spLocks noChangeShapeType="1"/>
            </p:cNvSpPr>
            <p:nvPr/>
          </p:nvSpPr>
          <p:spPr bwMode="auto">
            <a:xfrm>
              <a:off x="2256" y="2688"/>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16631" name="Rectangle 23"/>
          <p:cNvSpPr>
            <a:spLocks noChangeArrowheads="1"/>
          </p:cNvSpPr>
          <p:nvPr/>
        </p:nvSpPr>
        <p:spPr bwMode="auto">
          <a:xfrm>
            <a:off x="288925" y="1963738"/>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400" b="1" dirty="0">
                <a:solidFill>
                  <a:srgbClr val="FFCC00"/>
                </a:solidFill>
                <a:latin typeface="Times New Roman" panose="02020603050405020304" pitchFamily="18" charset="0"/>
              </a:rPr>
              <a:t>Ⅱ. </a:t>
            </a:r>
            <a:r>
              <a:rPr kumimoji="1" lang="zh-CN" altLang="en-US" sz="2400" b="1" dirty="0">
                <a:solidFill>
                  <a:srgbClr val="00FF00"/>
                </a:solidFill>
                <a:ea typeface="仿宋_GB2312" pitchFamily="49" charset="-122"/>
              </a:rPr>
              <a:t>电流  </a:t>
            </a:r>
            <a:r>
              <a:rPr kumimoji="1" lang="zh-CN" altLang="en-US" sz="2400" b="1" dirty="0">
                <a:solidFill>
                  <a:schemeClr val="accent1">
                    <a:lumMod val="60000"/>
                    <a:lumOff val="40000"/>
                  </a:schemeClr>
                </a:solidFill>
                <a:ea typeface="仿宋_GB2312" pitchFamily="49" charset="-122"/>
              </a:rPr>
              <a:t>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19466" name="Rectangle 24"/>
          <p:cNvSpPr>
            <a:spLocks noChangeArrowheads="1"/>
          </p:cNvSpPr>
          <p:nvPr/>
        </p:nvSpPr>
        <p:spPr bwMode="auto">
          <a:xfrm>
            <a:off x="284673" y="1458119"/>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19467" name="Rectangle 25"/>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仿宋_GB2312" pitchFamily="49" charset="-122"/>
                <a:ea typeface="仿宋_GB2312" pitchFamily="49" charset="-122"/>
              </a:rPr>
              <a:t>磁现象</a:t>
            </a:r>
          </a:p>
        </p:txBody>
      </p:sp>
      <p:sp>
        <p:nvSpPr>
          <p:cNvPr id="19468" name="Line 26"/>
          <p:cNvSpPr>
            <a:spLocks noChangeShapeType="1"/>
          </p:cNvSpPr>
          <p:nvPr/>
        </p:nvSpPr>
        <p:spPr bwMode="auto">
          <a:xfrm flipH="1">
            <a:off x="1692374" y="1844824"/>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6635" name="Rectangle 27"/>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l">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Tree>
    <p:extLst>
      <p:ext uri="{BB962C8B-B14F-4D97-AF65-F5344CB8AC3E}">
        <p14:creationId xmlns:p14="http://schemas.microsoft.com/office/powerpoint/2010/main" val="183349301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16611"/>
                                        </p:tgtEl>
                                        <p:attrNameLst>
                                          <p:attrName>style.visibility</p:attrName>
                                        </p:attrNameLst>
                                      </p:cBhvr>
                                      <p:to>
                                        <p:strVal val="visible"/>
                                      </p:to>
                                    </p:set>
                                    <p:animEffect transition="in" filter="wipe(left)">
                                      <p:cBhvr>
                                        <p:cTn id="7" dur="500"/>
                                        <p:tgtEl>
                                          <p:spTgt spid="21166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par>
                          <p:cTn id="18" fill="hold" nodeType="afterGroup">
                            <p:stCondLst>
                              <p:cond delay="500"/>
                            </p:stCondLst>
                            <p:childTnLst>
                              <p:par>
                                <p:cTn id="19" presetID="16" presetClass="entr" presetSubtype="4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arn(outHorizontal)">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nodeType="afterGroup">
                            <p:stCondLst>
                              <p:cond delay="500"/>
                            </p:stCondLst>
                            <p:childTnLst>
                              <p:par>
                                <p:cTn id="28" presetID="1" presetClass="exit" presetSubtype="0" fill="hold" nodeType="afterEffect">
                                  <p:stCondLst>
                                    <p:cond delay="0"/>
                                  </p:stCondLst>
                                  <p:childTnLst>
                                    <p:set>
                                      <p:cBhvr>
                                        <p:cTn id="29" dur="1" fill="hold">
                                          <p:stCondLst>
                                            <p:cond delay="0"/>
                                          </p:stCondLst>
                                        </p:cTn>
                                        <p:tgtEl>
                                          <p:spTgt spid="3"/>
                                        </p:tgtEl>
                                        <p:attrNameLst>
                                          <p:attrName>style.visibility</p:attrName>
                                        </p:attrNameLst>
                                      </p:cBhvr>
                                      <p:to>
                                        <p:strVal val="hidden"/>
                                      </p:to>
                                    </p:set>
                                  </p:childTnLst>
                                </p:cTn>
                              </p:par>
                            </p:childTnLst>
                          </p:cTn>
                        </p:par>
                        <p:par>
                          <p:cTn id="30" fill="hold" nodeType="afterGroup">
                            <p:stCondLst>
                              <p:cond delay="500"/>
                            </p:stCondLst>
                            <p:childTnLst>
                              <p:par>
                                <p:cTn id="31" presetID="16" presetClass="entr" presetSubtype="37"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outVertical)">
                                      <p:cBhvr>
                                        <p:cTn id="33" dur="500"/>
                                        <p:tgtEl>
                                          <p:spTgt spid="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16631"/>
                                        </p:tgtEl>
                                        <p:attrNameLst>
                                          <p:attrName>style.visibility</p:attrName>
                                        </p:attrNameLst>
                                      </p:cBhvr>
                                      <p:to>
                                        <p:strVal val="visible"/>
                                      </p:to>
                                    </p:set>
                                    <p:animEffect transition="in" filter="wipe(left)">
                                      <p:cBhvr>
                                        <p:cTn id="38" dur="500"/>
                                        <p:tgtEl>
                                          <p:spTgt spid="211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6611" grpId="0" autoUpdateAnimBg="0"/>
      <p:bldP spid="211663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ChangeArrowheads="1"/>
          </p:cNvSpPr>
          <p:nvPr/>
        </p:nvSpPr>
        <p:spPr bwMode="auto">
          <a:xfrm>
            <a:off x="3851275"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3"/>
          <p:cNvGrpSpPr>
            <a:grpSpLocks/>
          </p:cNvGrpSpPr>
          <p:nvPr/>
        </p:nvGrpSpPr>
        <p:grpSpPr bwMode="auto">
          <a:xfrm>
            <a:off x="4041775" y="1909316"/>
            <a:ext cx="4267200" cy="850900"/>
            <a:chOff x="2544" y="2160"/>
            <a:chExt cx="2688" cy="536"/>
          </a:xfrm>
        </p:grpSpPr>
        <p:sp>
          <p:nvSpPr>
            <p:cNvPr id="20501" name="Line 4"/>
            <p:cNvSpPr>
              <a:spLocks noChangeShapeType="1"/>
            </p:cNvSpPr>
            <p:nvPr/>
          </p:nvSpPr>
          <p:spPr bwMode="auto">
            <a:xfrm>
              <a:off x="2824" y="2688"/>
              <a:ext cx="2160" cy="1"/>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02" name="Freeform 5"/>
            <p:cNvSpPr>
              <a:spLocks/>
            </p:cNvSpPr>
            <p:nvPr/>
          </p:nvSpPr>
          <p:spPr bwMode="auto">
            <a:xfrm>
              <a:off x="2544" y="2256"/>
              <a:ext cx="288" cy="440"/>
            </a:xfrm>
            <a:custGeom>
              <a:avLst/>
              <a:gdLst>
                <a:gd name="T0" fmla="*/ 2 w 576"/>
                <a:gd name="T1" fmla="*/ 238 h 480"/>
                <a:gd name="T2" fmla="*/ 2 w 576"/>
                <a:gd name="T3" fmla="*/ 144 h 480"/>
                <a:gd name="T4" fmla="*/ 1 w 576"/>
                <a:gd name="T5" fmla="*/ 48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503" name="Freeform 6"/>
            <p:cNvSpPr>
              <a:spLocks/>
            </p:cNvSpPr>
            <p:nvPr/>
          </p:nvSpPr>
          <p:spPr bwMode="auto">
            <a:xfrm>
              <a:off x="4984" y="2160"/>
              <a:ext cx="248" cy="528"/>
            </a:xfrm>
            <a:custGeom>
              <a:avLst/>
              <a:gdLst>
                <a:gd name="T0" fmla="*/ 0 w 528"/>
                <a:gd name="T1" fmla="*/ 528 h 528"/>
                <a:gd name="T2" fmla="*/ 0 w 528"/>
                <a:gd name="T3" fmla="*/ 288 h 528"/>
                <a:gd name="T4" fmla="*/ 1 w 528"/>
                <a:gd name="T5" fmla="*/ 240 h 528"/>
                <a:gd name="T6" fmla="*/ 1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 name="Group 7"/>
          <p:cNvGrpSpPr>
            <a:grpSpLocks/>
          </p:cNvGrpSpPr>
          <p:nvPr/>
        </p:nvGrpSpPr>
        <p:grpSpPr bwMode="auto">
          <a:xfrm>
            <a:off x="5616575" y="2125216"/>
            <a:ext cx="533400" cy="609600"/>
            <a:chOff x="2256" y="2304"/>
            <a:chExt cx="336" cy="384"/>
          </a:xfrm>
        </p:grpSpPr>
        <p:sp>
          <p:nvSpPr>
            <p:cNvPr id="20499" name="Rectangle 8"/>
            <p:cNvSpPr>
              <a:spLocks noChangeArrowheads="1"/>
            </p:cNvSpPr>
            <p:nvPr/>
          </p:nvSpPr>
          <p:spPr bwMode="auto">
            <a:xfrm>
              <a:off x="2304" y="230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p>
          </p:txBody>
        </p:sp>
        <p:sp>
          <p:nvSpPr>
            <p:cNvPr id="20500" name="Line 9"/>
            <p:cNvSpPr>
              <a:spLocks noChangeShapeType="1"/>
            </p:cNvSpPr>
            <p:nvPr/>
          </p:nvSpPr>
          <p:spPr bwMode="auto">
            <a:xfrm>
              <a:off x="2256" y="2688"/>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117642" name="AutoShape 10" descr="浅色上对角线"/>
          <p:cNvSpPr>
            <a:spLocks noChangeArrowheads="1"/>
          </p:cNvSpPr>
          <p:nvPr/>
        </p:nvSpPr>
        <p:spPr bwMode="auto">
          <a:xfrm>
            <a:off x="4473575" y="2887216"/>
            <a:ext cx="3276600" cy="685800"/>
          </a:xfrm>
          <a:prstGeom prst="cube">
            <a:avLst>
              <a:gd name="adj" fmla="val 52083"/>
            </a:avLst>
          </a:prstGeom>
          <a:pattFill prst="ltUpDiag">
            <a:fgClr>
              <a:schemeClr val="accent1"/>
            </a:fgClr>
            <a:bgClr>
              <a:srgbClr val="FFFFFF"/>
            </a:bgClr>
          </a:patt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S</a:t>
            </a:r>
          </a:p>
        </p:txBody>
      </p:sp>
      <p:sp>
        <p:nvSpPr>
          <p:cNvPr id="2117643" name="Text Box 11"/>
          <p:cNvSpPr txBox="1">
            <a:spLocks noChangeArrowheads="1"/>
          </p:cNvSpPr>
          <p:nvPr/>
        </p:nvSpPr>
        <p:spPr bwMode="auto">
          <a:xfrm>
            <a:off x="4168775" y="1668016"/>
            <a:ext cx="22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FF0000"/>
                </a:solidFill>
                <a:latin typeface="Times New Roman" panose="02020603050405020304" pitchFamily="18" charset="0"/>
              </a:rPr>
              <a:t>I</a:t>
            </a:r>
          </a:p>
        </p:txBody>
      </p:sp>
      <p:sp>
        <p:nvSpPr>
          <p:cNvPr id="2117644" name="Arc 12"/>
          <p:cNvSpPr>
            <a:spLocks/>
          </p:cNvSpPr>
          <p:nvPr/>
        </p:nvSpPr>
        <p:spPr bwMode="auto">
          <a:xfrm rot="1660188">
            <a:off x="4676775" y="2391916"/>
            <a:ext cx="296863" cy="452437"/>
          </a:xfrm>
          <a:custGeom>
            <a:avLst/>
            <a:gdLst>
              <a:gd name="T0" fmla="*/ 2147483647 w 21600"/>
              <a:gd name="T1" fmla="*/ 0 h 20980"/>
              <a:gd name="T2" fmla="*/ 2147483647 w 21600"/>
              <a:gd name="T3" fmla="*/ 2147483647 h 20980"/>
              <a:gd name="T4" fmla="*/ 0 w 21600"/>
              <a:gd name="T5" fmla="*/ 2147483647 h 20980"/>
              <a:gd name="T6" fmla="*/ 0 60000 65536"/>
              <a:gd name="T7" fmla="*/ 0 60000 65536"/>
              <a:gd name="T8" fmla="*/ 0 60000 65536"/>
              <a:gd name="T9" fmla="*/ 0 w 21600"/>
              <a:gd name="T10" fmla="*/ 0 h 20980"/>
              <a:gd name="T11" fmla="*/ 21600 w 21600"/>
              <a:gd name="T12" fmla="*/ 20980 h 20980"/>
            </a:gdLst>
            <a:ahLst/>
            <a:cxnLst>
              <a:cxn ang="T6">
                <a:pos x="T0" y="T1"/>
              </a:cxn>
              <a:cxn ang="T7">
                <a:pos x="T2" y="T3"/>
              </a:cxn>
              <a:cxn ang="T8">
                <a:pos x="T4" y="T5"/>
              </a:cxn>
            </a:cxnLst>
            <a:rect l="T9" t="T10" r="T11" b="T12"/>
            <a:pathLst>
              <a:path w="21600" h="20980" fill="none" extrusionOk="0">
                <a:moveTo>
                  <a:pt x="5138" y="-1"/>
                </a:moveTo>
                <a:cubicBezTo>
                  <a:pt x="14802" y="2366"/>
                  <a:pt x="21600" y="11029"/>
                  <a:pt x="21600" y="20980"/>
                </a:cubicBezTo>
              </a:path>
              <a:path w="21600" h="20980" stroke="0" extrusionOk="0">
                <a:moveTo>
                  <a:pt x="5138" y="-1"/>
                </a:moveTo>
                <a:cubicBezTo>
                  <a:pt x="14802" y="2366"/>
                  <a:pt x="21600" y="11029"/>
                  <a:pt x="21600" y="20980"/>
                </a:cubicBezTo>
                <a:lnTo>
                  <a:pt x="0" y="20980"/>
                </a:lnTo>
                <a:close/>
              </a:path>
            </a:pathLst>
          </a:cu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17645" name="AutoShape 13"/>
          <p:cNvSpPr>
            <a:spLocks noChangeArrowheads="1"/>
          </p:cNvSpPr>
          <p:nvPr/>
        </p:nvSpPr>
        <p:spPr bwMode="auto">
          <a:xfrm rot="-2900690">
            <a:off x="7562057" y="2292697"/>
            <a:ext cx="457200" cy="211137"/>
          </a:xfrm>
          <a:prstGeom prst="rightArrow">
            <a:avLst>
              <a:gd name="adj1" fmla="val 41667"/>
              <a:gd name="adj2" fmla="val 103008"/>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7646" name="Line 14"/>
          <p:cNvSpPr>
            <a:spLocks noChangeShapeType="1"/>
          </p:cNvSpPr>
          <p:nvPr/>
        </p:nvSpPr>
        <p:spPr bwMode="auto">
          <a:xfrm>
            <a:off x="4244975" y="2150616"/>
            <a:ext cx="152400" cy="152400"/>
          </a:xfrm>
          <a:prstGeom prst="line">
            <a:avLst/>
          </a:prstGeom>
          <a:noFill/>
          <a:ln w="38100">
            <a:solidFill>
              <a:srgbClr val="FF0000"/>
            </a:solidFill>
            <a:round/>
            <a:headEnd/>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2117647" name="Text Box 15"/>
          <p:cNvSpPr txBox="1">
            <a:spLocks noChangeArrowheads="1"/>
          </p:cNvSpPr>
          <p:nvPr/>
        </p:nvSpPr>
        <p:spPr bwMode="auto">
          <a:xfrm>
            <a:off x="7877175" y="192360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0000"/>
                </a:solidFill>
                <a:latin typeface="Times New Roman" panose="02020603050405020304" pitchFamily="18" charset="0"/>
              </a:rPr>
              <a:t>F</a:t>
            </a:r>
          </a:p>
        </p:txBody>
      </p:sp>
      <p:sp>
        <p:nvSpPr>
          <p:cNvPr id="2117648" name="AutoShape 16" descr="浅色上对角线"/>
          <p:cNvSpPr>
            <a:spLocks noChangeArrowheads="1"/>
          </p:cNvSpPr>
          <p:nvPr/>
        </p:nvSpPr>
        <p:spPr bwMode="auto">
          <a:xfrm>
            <a:off x="4549775" y="1668016"/>
            <a:ext cx="3429000" cy="838200"/>
          </a:xfrm>
          <a:prstGeom prst="cube">
            <a:avLst>
              <a:gd name="adj" fmla="val 60037"/>
            </a:avLst>
          </a:prstGeom>
          <a:pattFill prst="ltUpDiag">
            <a:fgClr>
              <a:srgbClr val="FF0000"/>
            </a:fgClr>
            <a:bgClr>
              <a:srgbClr val="FFFFFF"/>
            </a:bgClr>
          </a:patt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latin typeface="Times New Roman" panose="02020603050405020304" pitchFamily="18" charset="0"/>
              </a:rPr>
              <a:t>N</a:t>
            </a:r>
          </a:p>
        </p:txBody>
      </p:sp>
      <p:sp>
        <p:nvSpPr>
          <p:cNvPr id="2117649" name="Rectangle 17"/>
          <p:cNvSpPr>
            <a:spLocks noChangeArrowheads="1"/>
          </p:cNvSpPr>
          <p:nvPr/>
        </p:nvSpPr>
        <p:spPr bwMode="auto">
          <a:xfrm>
            <a:off x="4035425" y="908720"/>
            <a:ext cx="42687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(Ⅲ</a:t>
            </a:r>
            <a:r>
              <a:rPr kumimoji="1" lang="en-US" altLang="zh-CN" sz="2400" b="1" dirty="0">
                <a:solidFill>
                  <a:srgbClr val="FFC000"/>
                </a:solidFill>
                <a:latin typeface="Times New Roman" panose="02020603050405020304" pitchFamily="18" charset="0"/>
              </a:rPr>
              <a:t>)</a:t>
            </a:r>
            <a:r>
              <a:rPr kumimoji="1" lang="en-US" altLang="zh-CN" sz="2400" b="1" dirty="0">
                <a:solidFill>
                  <a:srgbClr val="FFC000"/>
                </a:solidFill>
                <a:latin typeface="宋体" panose="02010600030101010101" pitchFamily="2" charset="-122"/>
              </a:rPr>
              <a:t> </a:t>
            </a:r>
          </a:p>
          <a:p>
            <a:pPr algn="ctr" eaLnBrk="1" hangingPunct="1">
              <a:lnSpc>
                <a:spcPct val="85000"/>
              </a:lnSpc>
            </a:pPr>
            <a:r>
              <a:rPr kumimoji="1" lang="en-US" altLang="zh-CN" sz="2400" b="1" dirty="0">
                <a:solidFill>
                  <a:schemeClr val="accent1">
                    <a:lumMod val="60000"/>
                    <a:lumOff val="40000"/>
                  </a:schemeClr>
                </a:solidFill>
                <a:latin typeface="Times New Roman" panose="02020603050405020304" pitchFamily="18" charset="0"/>
              </a:rPr>
              <a:t>Magnet  </a:t>
            </a:r>
            <a:r>
              <a:rPr kumimoji="1" lang="en-US" altLang="zh-CN" sz="2400" b="1" dirty="0">
                <a:solidFill>
                  <a:schemeClr val="accent1">
                    <a:lumMod val="60000"/>
                    <a:lumOff val="40000"/>
                  </a:schemeClr>
                </a:solidFill>
                <a:latin typeface="宋体" panose="02010600030101010101" pitchFamily="2" charset="-122"/>
                <a:sym typeface="Symbol" panose="05050102010706020507" pitchFamily="18" charset="2"/>
              </a:rPr>
              <a:t> </a:t>
            </a:r>
            <a:r>
              <a:rPr kumimoji="1" lang="en-US" altLang="zh-CN" sz="2400" b="1" dirty="0">
                <a:solidFill>
                  <a:schemeClr val="accent1">
                    <a:lumMod val="60000"/>
                    <a:lumOff val="40000"/>
                  </a:schemeClr>
                </a:solidFill>
                <a:latin typeface="Times New Roman" panose="02020603050405020304" pitchFamily="18" charset="0"/>
              </a:rPr>
              <a:t>Current</a:t>
            </a:r>
          </a:p>
        </p:txBody>
      </p:sp>
      <p:sp>
        <p:nvSpPr>
          <p:cNvPr id="20493" name="Rectangle 18"/>
          <p:cNvSpPr>
            <a:spLocks noChangeArrowheads="1"/>
          </p:cNvSpPr>
          <p:nvPr/>
        </p:nvSpPr>
        <p:spPr bwMode="auto">
          <a:xfrm>
            <a:off x="288925" y="1963738"/>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400" b="1" dirty="0">
                <a:solidFill>
                  <a:srgbClr val="FFCC00"/>
                </a:solidFill>
                <a:latin typeface="Times New Roman" panose="02020603050405020304" pitchFamily="18" charset="0"/>
              </a:rPr>
              <a:t>Ⅱ. </a:t>
            </a:r>
            <a:r>
              <a:rPr kumimoji="1" lang="zh-CN" altLang="en-US" sz="2400" b="1" dirty="0">
                <a:solidFill>
                  <a:srgbClr val="00FF00"/>
                </a:solidFill>
                <a:ea typeface="仿宋_GB2312" pitchFamily="49" charset="-122"/>
              </a:rPr>
              <a:t>电流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0494" name="Rectangle 19"/>
          <p:cNvSpPr>
            <a:spLocks noChangeArrowheads="1"/>
          </p:cNvSpPr>
          <p:nvPr/>
        </p:nvSpPr>
        <p:spPr bwMode="auto">
          <a:xfrm>
            <a:off x="323850" y="1484313"/>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0495" name="Rectangle 20"/>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仿宋_GB2312" pitchFamily="49" charset="-122"/>
                <a:ea typeface="仿宋_GB2312" pitchFamily="49" charset="-122"/>
              </a:rPr>
              <a:t>磁现象</a:t>
            </a:r>
          </a:p>
        </p:txBody>
      </p:sp>
      <p:sp>
        <p:nvSpPr>
          <p:cNvPr id="20496" name="Line 21"/>
          <p:cNvSpPr>
            <a:spLocks noChangeShapeType="1"/>
          </p:cNvSpPr>
          <p:nvPr/>
        </p:nvSpPr>
        <p:spPr bwMode="auto">
          <a:xfrm flipH="1">
            <a:off x="1692275" y="1901825"/>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7654" name="Line 22"/>
          <p:cNvSpPr>
            <a:spLocks noChangeShapeType="1"/>
          </p:cNvSpPr>
          <p:nvPr/>
        </p:nvSpPr>
        <p:spPr bwMode="auto">
          <a:xfrm flipH="1">
            <a:off x="1692275" y="2420938"/>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7655" name="Rectangle 23"/>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l">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Tree>
    <p:extLst>
      <p:ext uri="{BB962C8B-B14F-4D97-AF65-F5344CB8AC3E}">
        <p14:creationId xmlns:p14="http://schemas.microsoft.com/office/powerpoint/2010/main" val="20553507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17649"/>
                                        </p:tgtEl>
                                        <p:attrNameLst>
                                          <p:attrName>style.visibility</p:attrName>
                                        </p:attrNameLst>
                                      </p:cBhvr>
                                      <p:to>
                                        <p:strVal val="visible"/>
                                      </p:to>
                                    </p:set>
                                    <p:animEffect transition="in" filter="wipe(up)">
                                      <p:cBhvr>
                                        <p:cTn id="7" dur="500"/>
                                        <p:tgtEl>
                                          <p:spTgt spid="21176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17648"/>
                                        </p:tgtEl>
                                        <p:attrNameLst>
                                          <p:attrName>style.visibility</p:attrName>
                                        </p:attrNameLst>
                                      </p:cBhvr>
                                      <p:to>
                                        <p:strVal val="visible"/>
                                      </p:to>
                                    </p:set>
                                    <p:animEffect transition="in" filter="wipe(up)">
                                      <p:cBhvr>
                                        <p:cTn id="12" dur="500"/>
                                        <p:tgtEl>
                                          <p:spTgt spid="2117648"/>
                                        </p:tgtEl>
                                      </p:cBhvr>
                                    </p:animEffect>
                                  </p:childTnLst>
                                </p:cTn>
                              </p:par>
                            </p:childTnLst>
                          </p:cTn>
                        </p:par>
                        <p:par>
                          <p:cTn id="13" fill="hold" nodeType="afterGroup">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2117642"/>
                                        </p:tgtEl>
                                        <p:attrNameLst>
                                          <p:attrName>style.visibility</p:attrName>
                                        </p:attrNameLst>
                                      </p:cBhvr>
                                      <p:to>
                                        <p:strVal val="visible"/>
                                      </p:to>
                                    </p:set>
                                    <p:animEffect transition="in" filter="wipe(down)">
                                      <p:cBhvr>
                                        <p:cTn id="16" dur="500"/>
                                        <p:tgtEl>
                                          <p:spTgt spid="2117642"/>
                                        </p:tgtEl>
                                      </p:cBhvr>
                                    </p:animEffect>
                                  </p:childTnLst>
                                </p:cTn>
                              </p:par>
                            </p:childTnLst>
                          </p:cTn>
                        </p:par>
                        <p:par>
                          <p:cTn id="17" fill="hold" nodeType="afterGroup">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117644"/>
                                        </p:tgtEl>
                                        <p:attrNameLst>
                                          <p:attrName>style.visibility</p:attrName>
                                        </p:attrNameLst>
                                      </p:cBhvr>
                                      <p:to>
                                        <p:strVal val="visible"/>
                                      </p:to>
                                    </p:set>
                                    <p:animEffect transition="in" filter="wipe(up)">
                                      <p:cBhvr>
                                        <p:cTn id="20" dur="500"/>
                                        <p:tgtEl>
                                          <p:spTgt spid="211764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4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outHorizontal)">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17646"/>
                                        </p:tgtEl>
                                        <p:attrNameLst>
                                          <p:attrName>style.visibility</p:attrName>
                                        </p:attrNameLst>
                                      </p:cBhvr>
                                      <p:to>
                                        <p:strVal val="visible"/>
                                      </p:to>
                                    </p:set>
                                    <p:animEffect transition="in" filter="wipe(left)">
                                      <p:cBhvr>
                                        <p:cTn id="30" dur="500"/>
                                        <p:tgtEl>
                                          <p:spTgt spid="2117646"/>
                                        </p:tgtEl>
                                      </p:cBhvr>
                                    </p:animEffect>
                                  </p:childTnLst>
                                </p:cTn>
                              </p:par>
                            </p:childTnLst>
                          </p:cTn>
                        </p:par>
                        <p:par>
                          <p:cTn id="31" fill="hold" nodeType="afterGroup">
                            <p:stCondLst>
                              <p:cond delay="500"/>
                            </p:stCondLst>
                            <p:childTnLst>
                              <p:par>
                                <p:cTn id="32" presetID="4" presetClass="entr" presetSubtype="16" fill="hold" grpId="0" nodeType="afterEffect">
                                  <p:stCondLst>
                                    <p:cond delay="0"/>
                                  </p:stCondLst>
                                  <p:childTnLst>
                                    <p:set>
                                      <p:cBhvr>
                                        <p:cTn id="33" dur="1" fill="hold">
                                          <p:stCondLst>
                                            <p:cond delay="0"/>
                                          </p:stCondLst>
                                        </p:cTn>
                                        <p:tgtEl>
                                          <p:spTgt spid="2117643"/>
                                        </p:tgtEl>
                                        <p:attrNameLst>
                                          <p:attrName>style.visibility</p:attrName>
                                        </p:attrNameLst>
                                      </p:cBhvr>
                                      <p:to>
                                        <p:strVal val="visible"/>
                                      </p:to>
                                    </p:set>
                                    <p:animEffect transition="in" filter="box(in)">
                                      <p:cBhvr>
                                        <p:cTn id="34" dur="500"/>
                                        <p:tgtEl>
                                          <p:spTgt spid="2117643"/>
                                        </p:tgtEl>
                                      </p:cBhvr>
                                    </p:animEffect>
                                  </p:childTnLst>
                                </p:cTn>
                              </p:par>
                            </p:childTnLst>
                          </p:cTn>
                        </p:par>
                        <p:par>
                          <p:cTn id="35" fill="hold" nodeType="afterGroup">
                            <p:stCondLst>
                              <p:cond delay="1000"/>
                            </p:stCondLst>
                            <p:childTnLst>
                              <p:par>
                                <p:cTn id="36" presetID="22" presetClass="entr" presetSubtype="1"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500"/>
                                        <p:tgtEl>
                                          <p:spTgt spid="3"/>
                                        </p:tgtEl>
                                      </p:cBhvr>
                                    </p:animEffect>
                                  </p:childTnLst>
                                </p:cTn>
                              </p:par>
                            </p:childTnLst>
                          </p:cTn>
                        </p:par>
                        <p:par>
                          <p:cTn id="39" fill="hold" nodeType="afterGroup">
                            <p:stCondLst>
                              <p:cond delay="1500"/>
                            </p:stCondLst>
                            <p:childTnLst>
                              <p:par>
                                <p:cTn id="40" presetID="16" presetClass="entr" presetSubtype="42" fill="hold" grpId="0" nodeType="afterEffect">
                                  <p:stCondLst>
                                    <p:cond delay="0"/>
                                  </p:stCondLst>
                                  <p:childTnLst>
                                    <p:set>
                                      <p:cBhvr>
                                        <p:cTn id="41" dur="1" fill="hold">
                                          <p:stCondLst>
                                            <p:cond delay="0"/>
                                          </p:stCondLst>
                                        </p:cTn>
                                        <p:tgtEl>
                                          <p:spTgt spid="2117645"/>
                                        </p:tgtEl>
                                        <p:attrNameLst>
                                          <p:attrName>style.visibility</p:attrName>
                                        </p:attrNameLst>
                                      </p:cBhvr>
                                      <p:to>
                                        <p:strVal val="visible"/>
                                      </p:to>
                                    </p:set>
                                    <p:animEffect transition="in" filter="barn(outHorizontal)">
                                      <p:cBhvr>
                                        <p:cTn id="42" dur="500"/>
                                        <p:tgtEl>
                                          <p:spTgt spid="2117645"/>
                                        </p:tgtEl>
                                      </p:cBhvr>
                                    </p:animEffect>
                                  </p:childTnLst>
                                </p:cTn>
                              </p:par>
                            </p:childTnLst>
                          </p:cTn>
                        </p:par>
                        <p:par>
                          <p:cTn id="43" fill="hold" nodeType="afterGroup">
                            <p:stCondLst>
                              <p:cond delay="2000"/>
                            </p:stCondLst>
                            <p:childTnLst>
                              <p:par>
                                <p:cTn id="44" presetID="2" presetClass="entr" presetSubtype="8" fill="hold" grpId="0" nodeType="afterEffect">
                                  <p:stCondLst>
                                    <p:cond delay="0"/>
                                  </p:stCondLst>
                                  <p:childTnLst>
                                    <p:set>
                                      <p:cBhvr>
                                        <p:cTn id="45" dur="1" fill="hold">
                                          <p:stCondLst>
                                            <p:cond delay="0"/>
                                          </p:stCondLst>
                                        </p:cTn>
                                        <p:tgtEl>
                                          <p:spTgt spid="2117647"/>
                                        </p:tgtEl>
                                        <p:attrNameLst>
                                          <p:attrName>style.visibility</p:attrName>
                                        </p:attrNameLst>
                                      </p:cBhvr>
                                      <p:to>
                                        <p:strVal val="visible"/>
                                      </p:to>
                                    </p:set>
                                    <p:anim calcmode="lin" valueType="num">
                                      <p:cBhvr additive="base">
                                        <p:cTn id="46" dur="500" fill="hold"/>
                                        <p:tgtEl>
                                          <p:spTgt spid="2117647"/>
                                        </p:tgtEl>
                                        <p:attrNameLst>
                                          <p:attrName>ppt_x</p:attrName>
                                        </p:attrNameLst>
                                      </p:cBhvr>
                                      <p:tavLst>
                                        <p:tav tm="0">
                                          <p:val>
                                            <p:strVal val="0-#ppt_w/2"/>
                                          </p:val>
                                        </p:tav>
                                        <p:tav tm="100000">
                                          <p:val>
                                            <p:strVal val="#ppt_x"/>
                                          </p:val>
                                        </p:tav>
                                      </p:tavLst>
                                    </p:anim>
                                    <p:anim calcmode="lin" valueType="num">
                                      <p:cBhvr additive="base">
                                        <p:cTn id="47" dur="500" fill="hold"/>
                                        <p:tgtEl>
                                          <p:spTgt spid="2117647"/>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117654"/>
                                        </p:tgtEl>
                                        <p:attrNameLst>
                                          <p:attrName>style.visibility</p:attrName>
                                        </p:attrNameLst>
                                      </p:cBhvr>
                                      <p:to>
                                        <p:strVal val="visible"/>
                                      </p:to>
                                    </p:set>
                                    <p:animEffect transition="in" filter="wipe(right)">
                                      <p:cBhvr>
                                        <p:cTn id="52" dur="500"/>
                                        <p:tgtEl>
                                          <p:spTgt spid="211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7642" grpId="0" animBg="1" autoUpdateAnimBg="0"/>
      <p:bldP spid="2117643" grpId="0" autoUpdateAnimBg="0"/>
      <p:bldP spid="2117644" grpId="0" animBg="1"/>
      <p:bldP spid="2117645" grpId="0" animBg="1"/>
      <p:bldP spid="2117646" grpId="0" animBg="1"/>
      <p:bldP spid="2117647" grpId="0" autoUpdateAnimBg="0"/>
      <p:bldP spid="2117648" grpId="0" animBg="1" autoUpdateAnimBg="0"/>
      <p:bldP spid="2117649" grpId="0" autoUpdateAnimBg="0"/>
      <p:bldP spid="21176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ChangeArrowheads="1"/>
          </p:cNvSpPr>
          <p:nvPr/>
        </p:nvSpPr>
        <p:spPr bwMode="auto">
          <a:xfrm>
            <a:off x="3851275" y="836613"/>
            <a:ext cx="4648200" cy="2895600"/>
          </a:xfrm>
          <a:prstGeom prst="bevel">
            <a:avLst>
              <a:gd name="adj" fmla="val 3102"/>
            </a:avLst>
          </a:prstGeom>
          <a:solidFill>
            <a:srgbClr val="003366"/>
          </a:solidFill>
          <a:ln w="9525">
            <a:solidFill>
              <a:srgbClr val="996633"/>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59" name="AutoShape 3"/>
          <p:cNvSpPr>
            <a:spLocks noChangeArrowheads="1"/>
          </p:cNvSpPr>
          <p:nvPr/>
        </p:nvSpPr>
        <p:spPr bwMode="auto">
          <a:xfrm rot="-2025062">
            <a:off x="6619875" y="2259013"/>
            <a:ext cx="457200" cy="304800"/>
          </a:xfrm>
          <a:prstGeom prst="rightArrow">
            <a:avLst>
              <a:gd name="adj1" fmla="val 41667"/>
              <a:gd name="adj2" fmla="val 71354"/>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60" name="Rectangle 4"/>
          <p:cNvSpPr>
            <a:spLocks noChangeArrowheads="1"/>
          </p:cNvSpPr>
          <p:nvPr/>
        </p:nvSpPr>
        <p:spPr bwMode="auto">
          <a:xfrm>
            <a:off x="3889375" y="874713"/>
            <a:ext cx="46212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FFCC00"/>
                </a:solidFill>
                <a:latin typeface="仿宋_GB2312" pitchFamily="49" charset="-122"/>
                <a:ea typeface="仿宋_GB2312" pitchFamily="49" charset="-122"/>
              </a:rPr>
              <a:t>磁现象</a:t>
            </a:r>
            <a:r>
              <a:rPr kumimoji="1" lang="en-US" altLang="zh-CN" sz="2400" b="1" dirty="0">
                <a:solidFill>
                  <a:srgbClr val="FFCC00"/>
                </a:solidFill>
                <a:latin typeface="Times New Roman" panose="02020603050405020304" pitchFamily="18" charset="0"/>
              </a:rPr>
              <a:t>(Ⅳ)</a:t>
            </a:r>
            <a:r>
              <a:rPr kumimoji="1" lang="en-US" altLang="zh-CN" sz="2400" b="1" dirty="0">
                <a:solidFill>
                  <a:srgbClr val="0000FF"/>
                </a:solidFill>
                <a:latin typeface="宋体" panose="02010600030101010101" pitchFamily="2" charset="-122"/>
              </a:rPr>
              <a:t> </a:t>
            </a:r>
          </a:p>
          <a:p>
            <a:pPr algn="ctr" eaLnBrk="1" hangingPunct="1">
              <a:lnSpc>
                <a:spcPct val="85000"/>
              </a:lnSpc>
            </a:pPr>
            <a:r>
              <a:rPr kumimoji="1" lang="en-US" altLang="zh-CN" sz="2400" b="1" dirty="0">
                <a:solidFill>
                  <a:schemeClr val="bg1"/>
                </a:solidFill>
                <a:latin typeface="Times New Roman" panose="02020603050405020304" pitchFamily="18" charset="0"/>
              </a:rPr>
              <a:t>Current </a:t>
            </a:r>
            <a:r>
              <a:rPr kumimoji="1" lang="en-US" altLang="zh-CN" sz="2400" b="1" dirty="0">
                <a:solidFill>
                  <a:schemeClr val="bg1"/>
                </a:solidFill>
                <a:latin typeface="宋体" panose="02010600030101010101" pitchFamily="2" charset="-122"/>
                <a:sym typeface="Symbol" panose="05050102010706020507" pitchFamily="18" charset="2"/>
              </a:rPr>
              <a:t> </a:t>
            </a:r>
            <a:r>
              <a:rPr kumimoji="1" lang="en-US" altLang="zh-CN" sz="2400" b="1" dirty="0">
                <a:solidFill>
                  <a:schemeClr val="bg1"/>
                </a:solidFill>
                <a:latin typeface="Times New Roman" panose="02020603050405020304" pitchFamily="18" charset="0"/>
              </a:rPr>
              <a:t>Current</a:t>
            </a:r>
          </a:p>
        </p:txBody>
      </p:sp>
      <p:grpSp>
        <p:nvGrpSpPr>
          <p:cNvPr id="2" name="Group 5"/>
          <p:cNvGrpSpPr>
            <a:grpSpLocks/>
          </p:cNvGrpSpPr>
          <p:nvPr/>
        </p:nvGrpSpPr>
        <p:grpSpPr bwMode="auto">
          <a:xfrm>
            <a:off x="4232275" y="1827213"/>
            <a:ext cx="4267200" cy="850900"/>
            <a:chOff x="2544" y="2160"/>
            <a:chExt cx="2688" cy="536"/>
          </a:xfrm>
        </p:grpSpPr>
        <p:sp>
          <p:nvSpPr>
            <p:cNvPr id="21548" name="Line 6"/>
            <p:cNvSpPr>
              <a:spLocks noChangeShapeType="1"/>
            </p:cNvSpPr>
            <p:nvPr/>
          </p:nvSpPr>
          <p:spPr bwMode="auto">
            <a:xfrm>
              <a:off x="2824" y="2688"/>
              <a:ext cx="2160" cy="1"/>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9" name="Freeform 7"/>
            <p:cNvSpPr>
              <a:spLocks/>
            </p:cNvSpPr>
            <p:nvPr/>
          </p:nvSpPr>
          <p:spPr bwMode="auto">
            <a:xfrm>
              <a:off x="2544" y="2256"/>
              <a:ext cx="288" cy="440"/>
            </a:xfrm>
            <a:custGeom>
              <a:avLst/>
              <a:gdLst>
                <a:gd name="T0" fmla="*/ 2 w 576"/>
                <a:gd name="T1" fmla="*/ 238 h 480"/>
                <a:gd name="T2" fmla="*/ 2 w 576"/>
                <a:gd name="T3" fmla="*/ 144 h 480"/>
                <a:gd name="T4" fmla="*/ 1 w 576"/>
                <a:gd name="T5" fmla="*/ 48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50" name="Freeform 8"/>
            <p:cNvSpPr>
              <a:spLocks/>
            </p:cNvSpPr>
            <p:nvPr/>
          </p:nvSpPr>
          <p:spPr bwMode="auto">
            <a:xfrm>
              <a:off x="4984" y="2160"/>
              <a:ext cx="248" cy="528"/>
            </a:xfrm>
            <a:custGeom>
              <a:avLst/>
              <a:gdLst>
                <a:gd name="T0" fmla="*/ 0 w 528"/>
                <a:gd name="T1" fmla="*/ 528 h 528"/>
                <a:gd name="T2" fmla="*/ 0 w 528"/>
                <a:gd name="T3" fmla="*/ 288 h 528"/>
                <a:gd name="T4" fmla="*/ 1 w 528"/>
                <a:gd name="T5" fmla="*/ 240 h 528"/>
                <a:gd name="T6" fmla="*/ 1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18665" name="Text Box 9"/>
          <p:cNvSpPr txBox="1">
            <a:spLocks noChangeArrowheads="1"/>
          </p:cNvSpPr>
          <p:nvPr/>
        </p:nvSpPr>
        <p:spPr bwMode="auto">
          <a:xfrm>
            <a:off x="6442075" y="19034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0000"/>
                </a:solidFill>
                <a:latin typeface="Times New Roman" panose="02020603050405020304" pitchFamily="18" charset="0"/>
              </a:rPr>
              <a:t>F</a:t>
            </a:r>
          </a:p>
        </p:txBody>
      </p:sp>
      <p:grpSp>
        <p:nvGrpSpPr>
          <p:cNvPr id="3" name="Group 10"/>
          <p:cNvGrpSpPr>
            <a:grpSpLocks/>
          </p:cNvGrpSpPr>
          <p:nvPr/>
        </p:nvGrpSpPr>
        <p:grpSpPr bwMode="auto">
          <a:xfrm>
            <a:off x="3851275" y="2043113"/>
            <a:ext cx="4267200" cy="850900"/>
            <a:chOff x="2544" y="2160"/>
            <a:chExt cx="2688" cy="536"/>
          </a:xfrm>
        </p:grpSpPr>
        <p:sp>
          <p:nvSpPr>
            <p:cNvPr id="21545" name="Line 11"/>
            <p:cNvSpPr>
              <a:spLocks noChangeShapeType="1"/>
            </p:cNvSpPr>
            <p:nvPr/>
          </p:nvSpPr>
          <p:spPr bwMode="auto">
            <a:xfrm>
              <a:off x="2824" y="2688"/>
              <a:ext cx="2160" cy="1"/>
            </a:xfrm>
            <a:prstGeom prst="line">
              <a:avLst/>
            </a:prstGeom>
            <a:noFill/>
            <a:ln w="57150">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46" name="Freeform 12"/>
            <p:cNvSpPr>
              <a:spLocks/>
            </p:cNvSpPr>
            <p:nvPr/>
          </p:nvSpPr>
          <p:spPr bwMode="auto">
            <a:xfrm>
              <a:off x="2544" y="2256"/>
              <a:ext cx="288" cy="440"/>
            </a:xfrm>
            <a:custGeom>
              <a:avLst/>
              <a:gdLst>
                <a:gd name="T0" fmla="*/ 2 w 576"/>
                <a:gd name="T1" fmla="*/ 238 h 480"/>
                <a:gd name="T2" fmla="*/ 2 w 576"/>
                <a:gd name="T3" fmla="*/ 144 h 480"/>
                <a:gd name="T4" fmla="*/ 1 w 576"/>
                <a:gd name="T5" fmla="*/ 48 h 480"/>
                <a:gd name="T6" fmla="*/ 0 w 576"/>
                <a:gd name="T7" fmla="*/ 0 h 480"/>
                <a:gd name="T8" fmla="*/ 0 60000 65536"/>
                <a:gd name="T9" fmla="*/ 0 60000 65536"/>
                <a:gd name="T10" fmla="*/ 0 60000 65536"/>
                <a:gd name="T11" fmla="*/ 0 60000 65536"/>
                <a:gd name="T12" fmla="*/ 0 w 576"/>
                <a:gd name="T13" fmla="*/ 0 h 480"/>
                <a:gd name="T14" fmla="*/ 576 w 576"/>
                <a:gd name="T15" fmla="*/ 480 h 480"/>
              </a:gdLst>
              <a:ahLst/>
              <a:cxnLst>
                <a:cxn ang="T8">
                  <a:pos x="T0" y="T1"/>
                </a:cxn>
                <a:cxn ang="T9">
                  <a:pos x="T2" y="T3"/>
                </a:cxn>
                <a:cxn ang="T10">
                  <a:pos x="T4" y="T5"/>
                </a:cxn>
                <a:cxn ang="T11">
                  <a:pos x="T6" y="T7"/>
                </a:cxn>
              </a:cxnLst>
              <a:rect l="T12" t="T13" r="T14" b="T15"/>
              <a:pathLst>
                <a:path w="576" h="480">
                  <a:moveTo>
                    <a:pt x="576" y="480"/>
                  </a:moveTo>
                  <a:cubicBezTo>
                    <a:pt x="572" y="416"/>
                    <a:pt x="568" y="352"/>
                    <a:pt x="528" y="288"/>
                  </a:cubicBezTo>
                  <a:cubicBezTo>
                    <a:pt x="488" y="224"/>
                    <a:pt x="424" y="144"/>
                    <a:pt x="336" y="96"/>
                  </a:cubicBezTo>
                  <a:cubicBezTo>
                    <a:pt x="248" y="48"/>
                    <a:pt x="124" y="24"/>
                    <a:pt x="0"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47" name="Freeform 13"/>
            <p:cNvSpPr>
              <a:spLocks/>
            </p:cNvSpPr>
            <p:nvPr/>
          </p:nvSpPr>
          <p:spPr bwMode="auto">
            <a:xfrm>
              <a:off x="4984" y="2160"/>
              <a:ext cx="248" cy="528"/>
            </a:xfrm>
            <a:custGeom>
              <a:avLst/>
              <a:gdLst>
                <a:gd name="T0" fmla="*/ 0 w 528"/>
                <a:gd name="T1" fmla="*/ 528 h 528"/>
                <a:gd name="T2" fmla="*/ 0 w 528"/>
                <a:gd name="T3" fmla="*/ 288 h 528"/>
                <a:gd name="T4" fmla="*/ 1 w 528"/>
                <a:gd name="T5" fmla="*/ 240 h 528"/>
                <a:gd name="T6" fmla="*/ 1 w 528"/>
                <a:gd name="T7" fmla="*/ 0 h 528"/>
                <a:gd name="T8" fmla="*/ 0 60000 65536"/>
                <a:gd name="T9" fmla="*/ 0 60000 65536"/>
                <a:gd name="T10" fmla="*/ 0 60000 65536"/>
                <a:gd name="T11" fmla="*/ 0 60000 65536"/>
                <a:gd name="T12" fmla="*/ 0 w 528"/>
                <a:gd name="T13" fmla="*/ 0 h 528"/>
                <a:gd name="T14" fmla="*/ 528 w 528"/>
                <a:gd name="T15" fmla="*/ 528 h 528"/>
              </a:gdLst>
              <a:ahLst/>
              <a:cxnLst>
                <a:cxn ang="T8">
                  <a:pos x="T0" y="T1"/>
                </a:cxn>
                <a:cxn ang="T9">
                  <a:pos x="T2" y="T3"/>
                </a:cxn>
                <a:cxn ang="T10">
                  <a:pos x="T4" y="T5"/>
                </a:cxn>
                <a:cxn ang="T11">
                  <a:pos x="T6" y="T7"/>
                </a:cxn>
              </a:cxnLst>
              <a:rect l="T12" t="T13" r="T14" b="T15"/>
              <a:pathLst>
                <a:path w="528" h="528">
                  <a:moveTo>
                    <a:pt x="0" y="528"/>
                  </a:moveTo>
                  <a:cubicBezTo>
                    <a:pt x="44" y="432"/>
                    <a:pt x="88" y="336"/>
                    <a:pt x="144" y="288"/>
                  </a:cubicBezTo>
                  <a:cubicBezTo>
                    <a:pt x="200" y="240"/>
                    <a:pt x="272" y="288"/>
                    <a:pt x="336" y="240"/>
                  </a:cubicBezTo>
                  <a:cubicBezTo>
                    <a:pt x="400" y="192"/>
                    <a:pt x="464" y="96"/>
                    <a:pt x="528" y="0"/>
                  </a:cubicBezTo>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118670" name="Rectangle 14"/>
          <p:cNvSpPr>
            <a:spLocks noChangeArrowheads="1"/>
          </p:cNvSpPr>
          <p:nvPr/>
        </p:nvSpPr>
        <p:spPr bwMode="auto">
          <a:xfrm>
            <a:off x="5349875" y="2055813"/>
            <a:ext cx="485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r>
              <a:rPr kumimoji="1" lang="en-US" altLang="zh-CN" sz="2800" b="1" baseline="-25000">
                <a:solidFill>
                  <a:srgbClr val="00FF00"/>
                </a:solidFill>
                <a:latin typeface="宋体" panose="02010600030101010101" pitchFamily="2" charset="-122"/>
              </a:rPr>
              <a:t>1</a:t>
            </a:r>
          </a:p>
        </p:txBody>
      </p:sp>
      <p:sp>
        <p:nvSpPr>
          <p:cNvPr id="2118671" name="Line 15"/>
          <p:cNvSpPr>
            <a:spLocks noChangeShapeType="1"/>
          </p:cNvSpPr>
          <p:nvPr/>
        </p:nvSpPr>
        <p:spPr bwMode="auto">
          <a:xfrm rot="10800000">
            <a:off x="4994275" y="2882900"/>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18672" name="Rectangle 16"/>
          <p:cNvSpPr>
            <a:spLocks noChangeArrowheads="1"/>
          </p:cNvSpPr>
          <p:nvPr/>
        </p:nvSpPr>
        <p:spPr bwMode="auto">
          <a:xfrm>
            <a:off x="4918075" y="2817813"/>
            <a:ext cx="485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00FF00"/>
                </a:solidFill>
                <a:latin typeface="宋体" panose="02010600030101010101" pitchFamily="2" charset="-122"/>
              </a:rPr>
              <a:t>I</a:t>
            </a:r>
            <a:r>
              <a:rPr kumimoji="1" lang="en-US" altLang="zh-CN" sz="2800" b="1" baseline="-25000">
                <a:solidFill>
                  <a:srgbClr val="00FF00"/>
                </a:solidFill>
                <a:latin typeface="宋体" panose="02010600030101010101" pitchFamily="2" charset="-122"/>
              </a:rPr>
              <a:t>2</a:t>
            </a:r>
          </a:p>
        </p:txBody>
      </p:sp>
      <p:sp>
        <p:nvSpPr>
          <p:cNvPr id="2118673" name="AutoShape 17"/>
          <p:cNvSpPr>
            <a:spLocks noChangeArrowheads="1"/>
          </p:cNvSpPr>
          <p:nvPr/>
        </p:nvSpPr>
        <p:spPr bwMode="auto">
          <a:xfrm rot="8809903">
            <a:off x="5451475" y="2982913"/>
            <a:ext cx="457200" cy="304800"/>
          </a:xfrm>
          <a:prstGeom prst="rightArrow">
            <a:avLst>
              <a:gd name="adj1" fmla="val 35009"/>
              <a:gd name="adj2" fmla="val 7604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74" name="Text Box 18"/>
          <p:cNvSpPr txBox="1">
            <a:spLocks noChangeArrowheads="1"/>
          </p:cNvSpPr>
          <p:nvPr/>
        </p:nvSpPr>
        <p:spPr bwMode="auto">
          <a:xfrm>
            <a:off x="5756275" y="312261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FF0000"/>
                </a:solidFill>
                <a:latin typeface="Times New Roman" panose="02020603050405020304" pitchFamily="18" charset="0"/>
              </a:rPr>
              <a:t>F</a:t>
            </a:r>
          </a:p>
        </p:txBody>
      </p:sp>
      <p:sp>
        <p:nvSpPr>
          <p:cNvPr id="2118675" name="Line 19"/>
          <p:cNvSpPr>
            <a:spLocks noChangeShapeType="1"/>
          </p:cNvSpPr>
          <p:nvPr/>
        </p:nvSpPr>
        <p:spPr bwMode="auto">
          <a:xfrm>
            <a:off x="5299075" y="2652713"/>
            <a:ext cx="5334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Rectangle 20"/>
          <p:cNvSpPr>
            <a:spLocks noChangeArrowheads="1"/>
          </p:cNvSpPr>
          <p:nvPr/>
        </p:nvSpPr>
        <p:spPr bwMode="auto">
          <a:xfrm>
            <a:off x="288925" y="1963738"/>
            <a:ext cx="3851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400" b="1" dirty="0">
                <a:solidFill>
                  <a:srgbClr val="FFCC00"/>
                </a:solidFill>
                <a:latin typeface="Times New Roman" panose="02020603050405020304" pitchFamily="18" charset="0"/>
              </a:rPr>
              <a:t>Ⅱ. </a:t>
            </a:r>
            <a:r>
              <a:rPr kumimoji="1" lang="zh-CN" altLang="en-US" sz="2400" b="1" dirty="0">
                <a:solidFill>
                  <a:srgbClr val="00FF00"/>
                </a:solidFill>
                <a:ea typeface="仿宋_GB2312" pitchFamily="49" charset="-122"/>
              </a:rPr>
              <a:t>电流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1519" name="Rectangle 21"/>
          <p:cNvSpPr>
            <a:spLocks noChangeArrowheads="1"/>
          </p:cNvSpPr>
          <p:nvPr/>
        </p:nvSpPr>
        <p:spPr bwMode="auto">
          <a:xfrm>
            <a:off x="323850" y="1484313"/>
            <a:ext cx="38163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5000"/>
              </a:lnSpc>
            </a:pPr>
            <a:r>
              <a:rPr kumimoji="1" lang="en-US" altLang="zh-CN" sz="2400" b="1" dirty="0">
                <a:solidFill>
                  <a:srgbClr val="FFCC00"/>
                </a:solidFill>
                <a:latin typeface="宋体" panose="02010600030101010101" pitchFamily="2" charset="-122"/>
              </a:rPr>
              <a:t>Ⅰ.</a:t>
            </a:r>
            <a:r>
              <a:rPr kumimoji="1" lang="zh-CN" altLang="en-US" sz="2400" b="1" dirty="0">
                <a:solidFill>
                  <a:srgbClr val="00FF00"/>
                </a:solidFill>
                <a:latin typeface="Times New Roman" panose="02020603050405020304" pitchFamily="18" charset="0"/>
                <a:ea typeface="仿宋_GB2312" pitchFamily="49" charset="-122"/>
              </a:rPr>
              <a:t>磁体   </a:t>
            </a:r>
            <a:r>
              <a:rPr kumimoji="1" lang="zh-CN" altLang="en-US" sz="2400" b="1" dirty="0">
                <a:solidFill>
                  <a:schemeClr val="accent1">
                    <a:lumMod val="60000"/>
                    <a:lumOff val="40000"/>
                  </a:schemeClr>
                </a:solidFill>
                <a:latin typeface="宋体" panose="02010600030101010101" pitchFamily="2" charset="-122"/>
                <a:sym typeface="Symbol" panose="05050102010706020507" pitchFamily="18" charset="2"/>
              </a:rPr>
              <a:t></a:t>
            </a:r>
            <a:r>
              <a:rPr kumimoji="1" lang="zh-CN" altLang="en-US" sz="2400" b="1" dirty="0">
                <a:solidFill>
                  <a:srgbClr val="FF3300"/>
                </a:solidFill>
                <a:latin typeface="宋体" panose="02010600030101010101" pitchFamily="2" charset="-122"/>
                <a:sym typeface="Symbol" panose="05050102010706020507" pitchFamily="18" charset="2"/>
              </a:rPr>
              <a:t>  </a:t>
            </a:r>
            <a:r>
              <a:rPr kumimoji="1" lang="zh-CN" altLang="en-US" sz="2400" b="1" dirty="0">
                <a:solidFill>
                  <a:srgbClr val="00FF00"/>
                </a:solidFill>
                <a:latin typeface="Times New Roman" panose="02020603050405020304" pitchFamily="18" charset="0"/>
                <a:ea typeface="仿宋_GB2312" pitchFamily="49" charset="-122"/>
              </a:rPr>
              <a:t>磁场</a:t>
            </a:r>
          </a:p>
        </p:txBody>
      </p:sp>
      <p:sp>
        <p:nvSpPr>
          <p:cNvPr id="21520" name="Rectangle 22"/>
          <p:cNvSpPr>
            <a:spLocks noChangeArrowheads="1"/>
          </p:cNvSpPr>
          <p:nvPr/>
        </p:nvSpPr>
        <p:spPr bwMode="auto">
          <a:xfrm>
            <a:off x="395288" y="960438"/>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仿宋_GB2312" pitchFamily="49" charset="-122"/>
                <a:ea typeface="仿宋_GB2312" pitchFamily="49" charset="-122"/>
              </a:rPr>
              <a:t>磁现象</a:t>
            </a:r>
          </a:p>
        </p:txBody>
      </p:sp>
      <p:sp>
        <p:nvSpPr>
          <p:cNvPr id="21521" name="Line 23"/>
          <p:cNvSpPr>
            <a:spLocks noChangeShapeType="1"/>
          </p:cNvSpPr>
          <p:nvPr/>
        </p:nvSpPr>
        <p:spPr bwMode="auto">
          <a:xfrm flipH="1">
            <a:off x="1692275" y="1901825"/>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522" name="Line 24"/>
          <p:cNvSpPr>
            <a:spLocks noChangeShapeType="1"/>
          </p:cNvSpPr>
          <p:nvPr/>
        </p:nvSpPr>
        <p:spPr bwMode="auto">
          <a:xfrm flipH="1">
            <a:off x="1692275" y="2420938"/>
            <a:ext cx="287338" cy="0"/>
          </a:xfrm>
          <a:prstGeom prst="line">
            <a:avLst/>
          </a:prstGeom>
          <a:noFill/>
          <a:ln w="19050">
            <a:solidFill>
              <a:srgbClr val="00FF00"/>
            </a:solidFill>
            <a:round/>
            <a:headEnd/>
            <a:tailEnd type="stealth" w="lg"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18681" name="Rectangle 25"/>
          <p:cNvSpPr>
            <a:spLocks noChangeArrowheads="1"/>
          </p:cNvSpPr>
          <p:nvPr/>
        </p:nvSpPr>
        <p:spPr bwMode="auto">
          <a:xfrm>
            <a:off x="581025" y="3859213"/>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磁体</a:t>
            </a:r>
          </a:p>
        </p:txBody>
      </p:sp>
      <p:sp>
        <p:nvSpPr>
          <p:cNvPr id="2118682" name="Rectangle 26"/>
          <p:cNvSpPr>
            <a:spLocks noChangeArrowheads="1"/>
          </p:cNvSpPr>
          <p:nvPr/>
        </p:nvSpPr>
        <p:spPr bwMode="auto">
          <a:xfrm>
            <a:off x="581025" y="4468813"/>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电流</a:t>
            </a:r>
          </a:p>
        </p:txBody>
      </p:sp>
      <p:sp>
        <p:nvSpPr>
          <p:cNvPr id="2118683" name="Rectangle 27"/>
          <p:cNvSpPr>
            <a:spLocks noChangeArrowheads="1"/>
          </p:cNvSpPr>
          <p:nvPr/>
        </p:nvSpPr>
        <p:spPr bwMode="auto">
          <a:xfrm>
            <a:off x="2195513" y="3935413"/>
            <a:ext cx="55245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a:t>
            </a:r>
          </a:p>
          <a:p>
            <a:pPr algn="l" eaLnBrk="1" hangingPunct="1"/>
            <a:r>
              <a:rPr kumimoji="1" lang="zh-CN" altLang="en-US" sz="2400" b="1">
                <a:solidFill>
                  <a:srgbClr val="00FF00"/>
                </a:solidFill>
                <a:latin typeface="Times New Roman" panose="02020603050405020304" pitchFamily="18" charset="0"/>
                <a:ea typeface="仿宋_GB2312" pitchFamily="49" charset="-122"/>
              </a:rPr>
              <a:t>场</a:t>
            </a:r>
          </a:p>
        </p:txBody>
      </p:sp>
      <p:sp>
        <p:nvSpPr>
          <p:cNvPr id="2118684" name="Rectangle 28"/>
          <p:cNvSpPr>
            <a:spLocks noChangeArrowheads="1"/>
          </p:cNvSpPr>
          <p:nvPr/>
        </p:nvSpPr>
        <p:spPr bwMode="auto">
          <a:xfrm>
            <a:off x="3419475" y="3925888"/>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磁体</a:t>
            </a:r>
          </a:p>
        </p:txBody>
      </p:sp>
      <p:sp>
        <p:nvSpPr>
          <p:cNvPr id="2118685" name="Rectangle 29"/>
          <p:cNvSpPr>
            <a:spLocks noChangeArrowheads="1"/>
          </p:cNvSpPr>
          <p:nvPr/>
        </p:nvSpPr>
        <p:spPr bwMode="auto">
          <a:xfrm>
            <a:off x="3419475" y="4468813"/>
            <a:ext cx="806450" cy="4667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电流</a:t>
            </a:r>
          </a:p>
        </p:txBody>
      </p:sp>
      <p:sp>
        <p:nvSpPr>
          <p:cNvPr id="2118686" name="AutoShape 30"/>
          <p:cNvSpPr>
            <a:spLocks noChangeArrowheads="1"/>
          </p:cNvSpPr>
          <p:nvPr/>
        </p:nvSpPr>
        <p:spPr bwMode="auto">
          <a:xfrm>
            <a:off x="1403350" y="3935413"/>
            <a:ext cx="762000" cy="914400"/>
          </a:xfrm>
          <a:prstGeom prst="notchedRightArrow">
            <a:avLst>
              <a:gd name="adj1" fmla="val 39926"/>
              <a:gd name="adj2" fmla="val 53125"/>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87" name="AutoShape 31"/>
          <p:cNvSpPr>
            <a:spLocks noChangeArrowheads="1"/>
          </p:cNvSpPr>
          <p:nvPr/>
        </p:nvSpPr>
        <p:spPr bwMode="auto">
          <a:xfrm>
            <a:off x="2844800" y="4011613"/>
            <a:ext cx="431800" cy="304800"/>
          </a:xfrm>
          <a:prstGeom prst="rightArrow">
            <a:avLst>
              <a:gd name="adj1" fmla="val 50000"/>
              <a:gd name="adj2" fmla="val 35417"/>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88" name="AutoShape 32"/>
          <p:cNvSpPr>
            <a:spLocks noChangeArrowheads="1"/>
          </p:cNvSpPr>
          <p:nvPr/>
        </p:nvSpPr>
        <p:spPr bwMode="auto">
          <a:xfrm>
            <a:off x="2844800" y="4545013"/>
            <a:ext cx="431800" cy="304800"/>
          </a:xfrm>
          <a:prstGeom prst="rightArrow">
            <a:avLst>
              <a:gd name="adj1" fmla="val 50000"/>
              <a:gd name="adj2" fmla="val 35417"/>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89" name="Rectangle 33"/>
          <p:cNvSpPr>
            <a:spLocks noChangeArrowheads="1"/>
          </p:cNvSpPr>
          <p:nvPr/>
        </p:nvSpPr>
        <p:spPr bwMode="auto">
          <a:xfrm>
            <a:off x="390525" y="328453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99CCFF"/>
                </a:solidFill>
                <a:latin typeface="Times New Roman" panose="02020603050405020304" pitchFamily="18" charset="0"/>
                <a:ea typeface="仿宋_GB2312" pitchFamily="49" charset="-122"/>
              </a:rPr>
              <a:t>结论</a:t>
            </a:r>
            <a:r>
              <a:rPr kumimoji="1" lang="en-US" altLang="zh-CN" sz="2400" b="1">
                <a:solidFill>
                  <a:srgbClr val="99CCFF"/>
                </a:solidFill>
                <a:latin typeface="Times New Roman" panose="02020603050405020304" pitchFamily="18" charset="0"/>
                <a:ea typeface="仿宋_GB2312" pitchFamily="49" charset="-122"/>
              </a:rPr>
              <a:t>:</a:t>
            </a:r>
          </a:p>
        </p:txBody>
      </p:sp>
      <p:sp>
        <p:nvSpPr>
          <p:cNvPr id="2118690" name="Rectangle 34"/>
          <p:cNvSpPr>
            <a:spLocks noChangeArrowheads="1"/>
          </p:cNvSpPr>
          <p:nvPr/>
        </p:nvSpPr>
        <p:spPr bwMode="auto">
          <a:xfrm>
            <a:off x="141288" y="287338"/>
            <a:ext cx="8569325" cy="641350"/>
          </a:xfrm>
          <a:prstGeom prst="rect">
            <a:avLst/>
          </a:prstGeom>
          <a:noFill/>
          <a:ln w="9525">
            <a:noFill/>
            <a:miter lim="800000"/>
            <a:headEnd/>
            <a:tailEnd/>
          </a:ln>
          <a:effectLst/>
        </p:spPr>
        <p:txBody>
          <a:bodyPr anchor="ctr">
            <a:spAutoFit/>
          </a:bodyPr>
          <a:lstStyle/>
          <a:p>
            <a:pPr algn="l">
              <a:defRPr/>
            </a:pPr>
            <a:r>
              <a:rPr kumimoji="1" lang="en-US" altLang="zh-CN" sz="3600" b="1" dirty="0">
                <a:solidFill>
                  <a:schemeClr val="accent1">
                    <a:lumMod val="60000"/>
                    <a:lumOff val="40000"/>
                  </a:schemeClr>
                </a:solidFill>
                <a:effectLst>
                  <a:outerShdw blurRad="38100" dist="38100" dir="2700000" algn="tl">
                    <a:srgbClr val="000000"/>
                  </a:outerShdw>
                </a:effectLst>
                <a:latin typeface="Smudger LET" pitchFamily="2" charset="0"/>
                <a:ea typeface="隶书" pitchFamily="49" charset="-122"/>
                <a:cs typeface="Times New Roman" pitchFamily="18" charset="0"/>
              </a:rPr>
              <a:t>Chapter 9    THE MAGNETIC FIELD</a:t>
            </a:r>
          </a:p>
        </p:txBody>
      </p:sp>
      <p:sp>
        <p:nvSpPr>
          <p:cNvPr id="2118691" name="Text Box 35"/>
          <p:cNvSpPr txBox="1">
            <a:spLocks noChangeArrowheads="1"/>
          </p:cNvSpPr>
          <p:nvPr/>
        </p:nvSpPr>
        <p:spPr bwMode="auto">
          <a:xfrm>
            <a:off x="144463" y="2636838"/>
            <a:ext cx="414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3200" b="1">
                <a:solidFill>
                  <a:srgbClr val="00FF00"/>
                </a:solidFill>
                <a:latin typeface="Times New Roman" panose="02020603050405020304" pitchFamily="18" charset="0"/>
                <a:ea typeface="黑体" panose="02010609060101010101" pitchFamily="49" charset="-122"/>
              </a:rPr>
              <a:t>§9.1  </a:t>
            </a:r>
            <a:r>
              <a:rPr kumimoji="1" lang="zh-CN" altLang="en-US" sz="3200" b="1">
                <a:solidFill>
                  <a:srgbClr val="00FF00"/>
                </a:solidFill>
                <a:latin typeface="Times New Roman" panose="02020603050405020304" pitchFamily="18" charset="0"/>
                <a:ea typeface="黑体" panose="02010609060101010101" pitchFamily="49" charset="-122"/>
              </a:rPr>
              <a:t>磁感应强度</a:t>
            </a:r>
          </a:p>
        </p:txBody>
      </p:sp>
      <p:sp>
        <p:nvSpPr>
          <p:cNvPr id="2118692" name="Text Box 36"/>
          <p:cNvSpPr txBox="1">
            <a:spLocks noChangeArrowheads="1"/>
          </p:cNvSpPr>
          <p:nvPr/>
        </p:nvSpPr>
        <p:spPr bwMode="auto">
          <a:xfrm>
            <a:off x="250825" y="5013325"/>
            <a:ext cx="3889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dirty="0">
                <a:solidFill>
                  <a:srgbClr val="FFFF00"/>
                </a:solidFill>
                <a:latin typeface="Times New Roman" panose="02020603050405020304" pitchFamily="18" charset="0"/>
              </a:rPr>
              <a:t>一</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磁场力和磁场</a:t>
            </a:r>
          </a:p>
        </p:txBody>
      </p:sp>
      <p:sp>
        <p:nvSpPr>
          <p:cNvPr id="2118693" name="Text Box 37"/>
          <p:cNvSpPr txBox="1">
            <a:spLocks noChangeArrowheads="1"/>
          </p:cNvSpPr>
          <p:nvPr/>
        </p:nvSpPr>
        <p:spPr bwMode="auto">
          <a:xfrm>
            <a:off x="468313" y="5445125"/>
            <a:ext cx="31670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仿宋_GB2312" pitchFamily="49" charset="-122"/>
                <a:ea typeface="仿宋_GB2312" pitchFamily="49" charset="-122"/>
              </a:rPr>
              <a:t>安培指出</a:t>
            </a:r>
            <a:r>
              <a:rPr kumimoji="1" lang="en-US" altLang="zh-CN" sz="2400" b="1">
                <a:solidFill>
                  <a:srgbClr val="66FFFF"/>
                </a:solidFill>
                <a:latin typeface="仿宋_GB2312" pitchFamily="49" charset="-122"/>
                <a:ea typeface="仿宋_GB2312" pitchFamily="49" charset="-122"/>
              </a:rPr>
              <a:t>: </a:t>
            </a:r>
          </a:p>
          <a:p>
            <a:pPr algn="l" eaLnBrk="1" hangingPunct="1"/>
            <a:r>
              <a:rPr kumimoji="1" lang="en-US" altLang="zh-CN" sz="2400" b="1">
                <a:solidFill>
                  <a:srgbClr val="66FFFF"/>
                </a:solidFill>
                <a:latin typeface="仿宋_GB2312" pitchFamily="49" charset="-122"/>
                <a:ea typeface="仿宋_GB2312" pitchFamily="49" charset="-122"/>
              </a:rPr>
              <a:t> </a:t>
            </a:r>
            <a:r>
              <a:rPr kumimoji="1" lang="zh-CN" altLang="en-US" sz="2400" b="1">
                <a:solidFill>
                  <a:srgbClr val="FFFFFF"/>
                </a:solidFill>
                <a:latin typeface="仿宋_GB2312" pitchFamily="49" charset="-122"/>
                <a:ea typeface="仿宋_GB2312" pitchFamily="49" charset="-122"/>
              </a:rPr>
              <a:t>所有磁现象来源</a:t>
            </a:r>
          </a:p>
          <a:p>
            <a:pPr algn="l" eaLnBrk="1" hangingPunct="1"/>
            <a:r>
              <a:rPr kumimoji="1" lang="zh-CN" altLang="en-US" sz="2400" b="1">
                <a:solidFill>
                  <a:srgbClr val="FFFFFF"/>
                </a:solidFill>
                <a:latin typeface="仿宋_GB2312" pitchFamily="49" charset="-122"/>
                <a:ea typeface="仿宋_GB2312" pitchFamily="49" charset="-122"/>
              </a:rPr>
              <a:t> 于电荷的运动。</a:t>
            </a:r>
          </a:p>
        </p:txBody>
      </p:sp>
      <p:sp>
        <p:nvSpPr>
          <p:cNvPr id="2118694" name="Rectangle 38"/>
          <p:cNvSpPr>
            <a:spLocks noChangeArrowheads="1"/>
          </p:cNvSpPr>
          <p:nvPr/>
        </p:nvSpPr>
        <p:spPr bwMode="auto">
          <a:xfrm>
            <a:off x="5411788" y="4032250"/>
            <a:ext cx="8159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运动电荷</a:t>
            </a:r>
          </a:p>
        </p:txBody>
      </p:sp>
      <p:sp>
        <p:nvSpPr>
          <p:cNvPr id="2118695" name="Rectangle 39"/>
          <p:cNvSpPr>
            <a:spLocks noChangeArrowheads="1"/>
          </p:cNvSpPr>
          <p:nvPr/>
        </p:nvSpPr>
        <p:spPr bwMode="auto">
          <a:xfrm>
            <a:off x="6827838" y="4032250"/>
            <a:ext cx="552450"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磁</a:t>
            </a:r>
          </a:p>
          <a:p>
            <a:pPr algn="l" eaLnBrk="1" hangingPunct="1"/>
            <a:r>
              <a:rPr kumimoji="1" lang="zh-CN" altLang="en-US" sz="2400" b="1">
                <a:solidFill>
                  <a:srgbClr val="00FF00"/>
                </a:solidFill>
                <a:latin typeface="Times New Roman" panose="02020603050405020304" pitchFamily="18" charset="0"/>
                <a:ea typeface="仿宋_GB2312" pitchFamily="49" charset="-122"/>
              </a:rPr>
              <a:t>场</a:t>
            </a:r>
          </a:p>
        </p:txBody>
      </p:sp>
      <p:sp>
        <p:nvSpPr>
          <p:cNvPr id="2118696" name="Rectangle 40"/>
          <p:cNvSpPr>
            <a:spLocks noChangeArrowheads="1"/>
          </p:cNvSpPr>
          <p:nvPr/>
        </p:nvSpPr>
        <p:spPr bwMode="auto">
          <a:xfrm>
            <a:off x="7927975" y="4025900"/>
            <a:ext cx="892175" cy="831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00FF00"/>
                </a:solidFill>
                <a:latin typeface="Times New Roman" panose="02020603050405020304" pitchFamily="18" charset="0"/>
                <a:ea typeface="仿宋_GB2312" pitchFamily="49" charset="-122"/>
              </a:rPr>
              <a:t>运动电荷</a:t>
            </a:r>
          </a:p>
        </p:txBody>
      </p:sp>
      <p:sp>
        <p:nvSpPr>
          <p:cNvPr id="2118697" name="AutoShape 41"/>
          <p:cNvSpPr>
            <a:spLocks noChangeArrowheads="1"/>
          </p:cNvSpPr>
          <p:nvPr/>
        </p:nvSpPr>
        <p:spPr bwMode="auto">
          <a:xfrm>
            <a:off x="6313488" y="4330700"/>
            <a:ext cx="419100" cy="304800"/>
          </a:xfrm>
          <a:prstGeom prst="rightArrow">
            <a:avLst>
              <a:gd name="adj1" fmla="val 50000"/>
              <a:gd name="adj2" fmla="val 34375"/>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698" name="AutoShape 42"/>
          <p:cNvSpPr>
            <a:spLocks noChangeArrowheads="1"/>
          </p:cNvSpPr>
          <p:nvPr/>
        </p:nvSpPr>
        <p:spPr bwMode="auto">
          <a:xfrm>
            <a:off x="7451725" y="4330700"/>
            <a:ext cx="419100" cy="304800"/>
          </a:xfrm>
          <a:prstGeom prst="rightArrow">
            <a:avLst>
              <a:gd name="adj1" fmla="val 50000"/>
              <a:gd name="adj2" fmla="val 34375"/>
            </a:avLst>
          </a:prstGeom>
          <a:solidFill>
            <a:srgbClr val="CC99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18700" name="AutoShape 44"/>
          <p:cNvSpPr>
            <a:spLocks noChangeArrowheads="1"/>
          </p:cNvSpPr>
          <p:nvPr/>
        </p:nvSpPr>
        <p:spPr bwMode="auto">
          <a:xfrm>
            <a:off x="4284663" y="3927475"/>
            <a:ext cx="1081087" cy="914400"/>
          </a:xfrm>
          <a:prstGeom prst="notchedRightArrow">
            <a:avLst>
              <a:gd name="adj1" fmla="val 39926"/>
              <a:gd name="adj2" fmla="val 62809"/>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a:solidFill>
                  <a:srgbClr val="333333"/>
                </a:solidFill>
              </a:rPr>
              <a:t>本质</a:t>
            </a:r>
            <a:r>
              <a:rPr kumimoji="1" lang="en-US" altLang="zh-CN" b="1">
                <a:solidFill>
                  <a:srgbClr val="333333"/>
                </a:solidFill>
              </a:rPr>
              <a:t>:</a:t>
            </a:r>
          </a:p>
        </p:txBody>
      </p:sp>
      <p:sp>
        <p:nvSpPr>
          <p:cNvPr id="2118701" name="Text Box 45"/>
          <p:cNvSpPr txBox="1">
            <a:spLocks noChangeArrowheads="1"/>
          </p:cNvSpPr>
          <p:nvPr/>
        </p:nvSpPr>
        <p:spPr bwMode="auto">
          <a:xfrm>
            <a:off x="3563938" y="5157788"/>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FFFF00"/>
              </a:buClr>
              <a:buFont typeface="Wingdings" panose="05000000000000000000" pitchFamily="2" charset="2"/>
              <a:buChar char="Ø"/>
            </a:pPr>
            <a:r>
              <a:rPr kumimoji="1" lang="en-US" altLang="zh-CN" sz="2400" b="1">
                <a:solidFill>
                  <a:srgbClr val="66FFFF"/>
                </a:solidFill>
                <a:latin typeface="仿宋_GB2312" pitchFamily="49" charset="-122"/>
                <a:ea typeface="仿宋_GB2312" pitchFamily="49" charset="-122"/>
              </a:rPr>
              <a:t> </a:t>
            </a:r>
            <a:r>
              <a:rPr kumimoji="1" lang="zh-CN" altLang="en-US" sz="2400" b="1">
                <a:solidFill>
                  <a:srgbClr val="66FFFF"/>
                </a:solidFill>
                <a:latin typeface="仿宋_GB2312" pitchFamily="49" charset="-122"/>
                <a:ea typeface="仿宋_GB2312" pitchFamily="49" charset="-122"/>
              </a:rPr>
              <a:t>磁场的性质：</a:t>
            </a:r>
          </a:p>
        </p:txBody>
      </p:sp>
      <p:sp>
        <p:nvSpPr>
          <p:cNvPr id="2118702" name="Text Box 46"/>
          <p:cNvSpPr txBox="1">
            <a:spLocks noChangeArrowheads="1"/>
          </p:cNvSpPr>
          <p:nvPr/>
        </p:nvSpPr>
        <p:spPr bwMode="auto">
          <a:xfrm>
            <a:off x="4140200" y="5683250"/>
            <a:ext cx="417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00FFFF"/>
              </a:buClr>
              <a:buFontTx/>
              <a:buChar char="•"/>
            </a:pPr>
            <a:r>
              <a:rPr kumimoji="1" lang="en-US" altLang="zh-CN" sz="2400" b="1">
                <a:solidFill>
                  <a:schemeClr val="bg1"/>
                </a:solidFill>
                <a:latin typeface="仿宋_GB2312" pitchFamily="49" charset="-122"/>
                <a:ea typeface="仿宋_GB2312" pitchFamily="49" charset="-122"/>
              </a:rPr>
              <a:t> </a:t>
            </a:r>
            <a:r>
              <a:rPr kumimoji="1" lang="zh-CN" altLang="en-US" sz="2400" b="1">
                <a:solidFill>
                  <a:schemeClr val="bg1"/>
                </a:solidFill>
                <a:latin typeface="仿宋_GB2312" pitchFamily="49" charset="-122"/>
                <a:ea typeface="仿宋_GB2312" pitchFamily="49" charset="-122"/>
              </a:rPr>
              <a:t>对运动电荷和电流施力；</a:t>
            </a:r>
          </a:p>
        </p:txBody>
      </p:sp>
      <p:sp>
        <p:nvSpPr>
          <p:cNvPr id="2118703" name="Text Box 47"/>
          <p:cNvSpPr txBox="1">
            <a:spLocks noChangeArrowheads="1"/>
          </p:cNvSpPr>
          <p:nvPr/>
        </p:nvSpPr>
        <p:spPr bwMode="auto">
          <a:xfrm>
            <a:off x="4143375" y="6140450"/>
            <a:ext cx="485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00FFFF"/>
              </a:buClr>
              <a:buFontTx/>
              <a:buChar char="•"/>
            </a:pPr>
            <a:r>
              <a:rPr kumimoji="1" lang="en-US" altLang="zh-CN" sz="2400" b="1">
                <a:solidFill>
                  <a:srgbClr val="FFFFFF"/>
                </a:solidFill>
                <a:latin typeface="仿宋_GB2312" pitchFamily="49" charset="-122"/>
                <a:ea typeface="仿宋_GB2312" pitchFamily="49" charset="-122"/>
              </a:rPr>
              <a:t> </a:t>
            </a:r>
            <a:r>
              <a:rPr kumimoji="1" lang="zh-CN" altLang="en-US" sz="2400" b="1">
                <a:solidFill>
                  <a:srgbClr val="FFFFFF"/>
                </a:solidFill>
                <a:latin typeface="仿宋_GB2312" pitchFamily="49" charset="-122"/>
                <a:ea typeface="仿宋_GB2312" pitchFamily="49" charset="-122"/>
              </a:rPr>
              <a:t>是一种物质</a:t>
            </a:r>
            <a:r>
              <a:rPr kumimoji="1" lang="en-US" altLang="zh-CN" sz="2400" b="1">
                <a:solidFill>
                  <a:srgbClr val="FFFFFF"/>
                </a:solidFill>
                <a:latin typeface="仿宋_GB2312" pitchFamily="49" charset="-122"/>
                <a:ea typeface="仿宋_GB2312" pitchFamily="49" charset="-122"/>
              </a:rPr>
              <a:t>, </a:t>
            </a:r>
            <a:r>
              <a:rPr kumimoji="1" lang="zh-CN" altLang="en-US" sz="2400" b="1">
                <a:solidFill>
                  <a:srgbClr val="FFFFFF"/>
                </a:solidFill>
                <a:latin typeface="仿宋_GB2312" pitchFamily="49" charset="-122"/>
                <a:ea typeface="仿宋_GB2312" pitchFamily="49" charset="-122"/>
              </a:rPr>
              <a:t>具有能量和动量。</a:t>
            </a:r>
          </a:p>
        </p:txBody>
      </p:sp>
    </p:spTree>
    <p:extLst>
      <p:ext uri="{BB962C8B-B14F-4D97-AF65-F5344CB8AC3E}">
        <p14:creationId xmlns:p14="http://schemas.microsoft.com/office/powerpoint/2010/main" val="41185361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18660"/>
                                        </p:tgtEl>
                                        <p:attrNameLst>
                                          <p:attrName>style.visibility</p:attrName>
                                        </p:attrNameLst>
                                      </p:cBhvr>
                                      <p:to>
                                        <p:strVal val="visible"/>
                                      </p:to>
                                    </p:set>
                                    <p:animEffect transition="in" filter="wipe(up)">
                                      <p:cBhvr>
                                        <p:cTn id="7" dur="500"/>
                                        <p:tgtEl>
                                          <p:spTgt spid="21186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2118670"/>
                                        </p:tgtEl>
                                        <p:attrNameLst>
                                          <p:attrName>style.visibility</p:attrName>
                                        </p:attrNameLst>
                                      </p:cBhvr>
                                      <p:to>
                                        <p:strVal val="visible"/>
                                      </p:to>
                                    </p:set>
                                    <p:animEffect transition="in" filter="wipe(up)">
                                      <p:cBhvr>
                                        <p:cTn id="21" dur="500"/>
                                        <p:tgtEl>
                                          <p:spTgt spid="211867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118675"/>
                                        </p:tgtEl>
                                        <p:attrNameLst>
                                          <p:attrName>style.visibility</p:attrName>
                                        </p:attrNameLst>
                                      </p:cBhvr>
                                      <p:to>
                                        <p:strVal val="visible"/>
                                      </p:to>
                                    </p:set>
                                    <p:animEffect transition="in" filter="wipe(up)">
                                      <p:cBhvr>
                                        <p:cTn id="26" dur="500"/>
                                        <p:tgtEl>
                                          <p:spTgt spid="2118675"/>
                                        </p:tgtEl>
                                      </p:cBhvr>
                                    </p:animEffect>
                                  </p:childTnLst>
                                </p:cTn>
                              </p:par>
                            </p:childTnLst>
                          </p:cTn>
                        </p:par>
                        <p:par>
                          <p:cTn id="27" fill="hold" nodeType="afterGroup">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2118671"/>
                                        </p:tgtEl>
                                        <p:attrNameLst>
                                          <p:attrName>style.visibility</p:attrName>
                                        </p:attrNameLst>
                                      </p:cBhvr>
                                      <p:to>
                                        <p:strVal val="visible"/>
                                      </p:to>
                                    </p:set>
                                    <p:animEffect transition="in" filter="wipe(up)">
                                      <p:cBhvr>
                                        <p:cTn id="30" dur="500"/>
                                        <p:tgtEl>
                                          <p:spTgt spid="2118671"/>
                                        </p:tgtEl>
                                      </p:cBhvr>
                                    </p:animEffect>
                                  </p:childTnLst>
                                </p:cTn>
                              </p:par>
                            </p:childTnLst>
                          </p:cTn>
                        </p:par>
                        <p:par>
                          <p:cTn id="31" fill="hold" nodeType="afterGroup">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2118672"/>
                                        </p:tgtEl>
                                        <p:attrNameLst>
                                          <p:attrName>style.visibility</p:attrName>
                                        </p:attrNameLst>
                                      </p:cBhvr>
                                      <p:to>
                                        <p:strVal val="visible"/>
                                      </p:to>
                                    </p:set>
                                    <p:animEffect transition="in" filter="wipe(up)">
                                      <p:cBhvr>
                                        <p:cTn id="34" dur="500"/>
                                        <p:tgtEl>
                                          <p:spTgt spid="2118672"/>
                                        </p:tgtEl>
                                      </p:cBhvr>
                                    </p:animEffect>
                                  </p:childTnLst>
                                </p:cTn>
                              </p:par>
                            </p:childTnLst>
                          </p:cTn>
                        </p:par>
                        <p:par>
                          <p:cTn id="35" fill="hold" nodeType="afterGroup">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2118659"/>
                                        </p:tgtEl>
                                        <p:attrNameLst>
                                          <p:attrName>style.visibility</p:attrName>
                                        </p:attrNameLst>
                                      </p:cBhvr>
                                      <p:to>
                                        <p:strVal val="visible"/>
                                      </p:to>
                                    </p:set>
                                    <p:animEffect transition="in" filter="wipe(down)">
                                      <p:cBhvr>
                                        <p:cTn id="38" dur="500"/>
                                        <p:tgtEl>
                                          <p:spTgt spid="2118659"/>
                                        </p:tgtEl>
                                      </p:cBhvr>
                                    </p:animEffect>
                                  </p:childTnLst>
                                </p:cTn>
                              </p:par>
                            </p:childTnLst>
                          </p:cTn>
                        </p:par>
                        <p:par>
                          <p:cTn id="39" fill="hold" nodeType="afterGroup">
                            <p:stCondLst>
                              <p:cond delay="2000"/>
                            </p:stCondLst>
                            <p:childTnLst>
                              <p:par>
                                <p:cTn id="40" presetID="22" presetClass="entr" presetSubtype="1" fill="hold" grpId="0" nodeType="afterEffect">
                                  <p:stCondLst>
                                    <p:cond delay="0"/>
                                  </p:stCondLst>
                                  <p:childTnLst>
                                    <p:set>
                                      <p:cBhvr>
                                        <p:cTn id="41" dur="1" fill="hold">
                                          <p:stCondLst>
                                            <p:cond delay="0"/>
                                          </p:stCondLst>
                                        </p:cTn>
                                        <p:tgtEl>
                                          <p:spTgt spid="2118665"/>
                                        </p:tgtEl>
                                        <p:attrNameLst>
                                          <p:attrName>style.visibility</p:attrName>
                                        </p:attrNameLst>
                                      </p:cBhvr>
                                      <p:to>
                                        <p:strVal val="visible"/>
                                      </p:to>
                                    </p:set>
                                    <p:animEffect transition="in" filter="wipe(up)">
                                      <p:cBhvr>
                                        <p:cTn id="42" dur="500"/>
                                        <p:tgtEl>
                                          <p:spTgt spid="2118665"/>
                                        </p:tgtEl>
                                      </p:cBhvr>
                                    </p:animEffect>
                                  </p:childTnLst>
                                </p:cTn>
                              </p:par>
                            </p:childTnLst>
                          </p:cTn>
                        </p:par>
                        <p:par>
                          <p:cTn id="43" fill="hold" nodeType="afterGroup">
                            <p:stCondLst>
                              <p:cond delay="2500"/>
                            </p:stCondLst>
                            <p:childTnLst>
                              <p:par>
                                <p:cTn id="44" presetID="22" presetClass="entr" presetSubtype="1" fill="hold" grpId="0" nodeType="afterEffect">
                                  <p:stCondLst>
                                    <p:cond delay="0"/>
                                  </p:stCondLst>
                                  <p:childTnLst>
                                    <p:set>
                                      <p:cBhvr>
                                        <p:cTn id="45" dur="1" fill="hold">
                                          <p:stCondLst>
                                            <p:cond delay="0"/>
                                          </p:stCondLst>
                                        </p:cTn>
                                        <p:tgtEl>
                                          <p:spTgt spid="2118673"/>
                                        </p:tgtEl>
                                        <p:attrNameLst>
                                          <p:attrName>style.visibility</p:attrName>
                                        </p:attrNameLst>
                                      </p:cBhvr>
                                      <p:to>
                                        <p:strVal val="visible"/>
                                      </p:to>
                                    </p:set>
                                    <p:animEffect transition="in" filter="wipe(up)">
                                      <p:cBhvr>
                                        <p:cTn id="46" dur="500"/>
                                        <p:tgtEl>
                                          <p:spTgt spid="2118673"/>
                                        </p:tgtEl>
                                      </p:cBhvr>
                                    </p:animEffect>
                                  </p:childTnLst>
                                </p:cTn>
                              </p:par>
                            </p:childTnLst>
                          </p:cTn>
                        </p:par>
                        <p:par>
                          <p:cTn id="47" fill="hold" nodeType="afterGroup">
                            <p:stCondLst>
                              <p:cond delay="3000"/>
                            </p:stCondLst>
                            <p:childTnLst>
                              <p:par>
                                <p:cTn id="48" presetID="22" presetClass="entr" presetSubtype="1" fill="hold" grpId="0" nodeType="afterEffect">
                                  <p:stCondLst>
                                    <p:cond delay="0"/>
                                  </p:stCondLst>
                                  <p:childTnLst>
                                    <p:set>
                                      <p:cBhvr>
                                        <p:cTn id="49" dur="1" fill="hold">
                                          <p:stCondLst>
                                            <p:cond delay="0"/>
                                          </p:stCondLst>
                                        </p:cTn>
                                        <p:tgtEl>
                                          <p:spTgt spid="2118674"/>
                                        </p:tgtEl>
                                        <p:attrNameLst>
                                          <p:attrName>style.visibility</p:attrName>
                                        </p:attrNameLst>
                                      </p:cBhvr>
                                      <p:to>
                                        <p:strVal val="visible"/>
                                      </p:to>
                                    </p:set>
                                    <p:animEffect transition="in" filter="wipe(up)">
                                      <p:cBhvr>
                                        <p:cTn id="50" dur="500"/>
                                        <p:tgtEl>
                                          <p:spTgt spid="211867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118689"/>
                                        </p:tgtEl>
                                        <p:attrNameLst>
                                          <p:attrName>style.visibility</p:attrName>
                                        </p:attrNameLst>
                                      </p:cBhvr>
                                      <p:to>
                                        <p:strVal val="visible"/>
                                      </p:to>
                                    </p:set>
                                    <p:animEffect transition="in" filter="wipe(left)">
                                      <p:cBhvr>
                                        <p:cTn id="55" dur="500"/>
                                        <p:tgtEl>
                                          <p:spTgt spid="2118689"/>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118681"/>
                                        </p:tgtEl>
                                        <p:attrNameLst>
                                          <p:attrName>style.visibility</p:attrName>
                                        </p:attrNameLst>
                                      </p:cBhvr>
                                      <p:to>
                                        <p:strVal val="visible"/>
                                      </p:to>
                                    </p:set>
                                    <p:animEffect transition="in" filter="wipe(left)">
                                      <p:cBhvr>
                                        <p:cTn id="60" dur="500"/>
                                        <p:tgtEl>
                                          <p:spTgt spid="211868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118682"/>
                                        </p:tgtEl>
                                        <p:attrNameLst>
                                          <p:attrName>style.visibility</p:attrName>
                                        </p:attrNameLst>
                                      </p:cBhvr>
                                      <p:to>
                                        <p:strVal val="visible"/>
                                      </p:to>
                                    </p:set>
                                    <p:animEffect transition="in" filter="wipe(left)">
                                      <p:cBhvr>
                                        <p:cTn id="65" dur="500"/>
                                        <p:tgtEl>
                                          <p:spTgt spid="211868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118686"/>
                                        </p:tgtEl>
                                        <p:attrNameLst>
                                          <p:attrName>style.visibility</p:attrName>
                                        </p:attrNameLst>
                                      </p:cBhvr>
                                      <p:to>
                                        <p:strVal val="visible"/>
                                      </p:to>
                                    </p:set>
                                    <p:animEffect transition="in" filter="wipe(left)">
                                      <p:cBhvr>
                                        <p:cTn id="70" dur="500"/>
                                        <p:tgtEl>
                                          <p:spTgt spid="211868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2118683"/>
                                        </p:tgtEl>
                                        <p:attrNameLst>
                                          <p:attrName>style.visibility</p:attrName>
                                        </p:attrNameLst>
                                      </p:cBhvr>
                                      <p:to>
                                        <p:strVal val="visible"/>
                                      </p:to>
                                    </p:set>
                                    <p:animEffect transition="in" filter="wipe(up)">
                                      <p:cBhvr>
                                        <p:cTn id="75" dur="500"/>
                                        <p:tgtEl>
                                          <p:spTgt spid="211868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118687"/>
                                        </p:tgtEl>
                                        <p:attrNameLst>
                                          <p:attrName>style.visibility</p:attrName>
                                        </p:attrNameLst>
                                      </p:cBhvr>
                                      <p:to>
                                        <p:strVal val="visible"/>
                                      </p:to>
                                    </p:set>
                                    <p:animEffect transition="in" filter="wipe(left)">
                                      <p:cBhvr>
                                        <p:cTn id="80" dur="500"/>
                                        <p:tgtEl>
                                          <p:spTgt spid="211868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118684"/>
                                        </p:tgtEl>
                                        <p:attrNameLst>
                                          <p:attrName>style.visibility</p:attrName>
                                        </p:attrNameLst>
                                      </p:cBhvr>
                                      <p:to>
                                        <p:strVal val="visible"/>
                                      </p:to>
                                    </p:set>
                                    <p:animEffect transition="in" filter="wipe(left)">
                                      <p:cBhvr>
                                        <p:cTn id="85" dur="500"/>
                                        <p:tgtEl>
                                          <p:spTgt spid="211868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118688"/>
                                        </p:tgtEl>
                                        <p:attrNameLst>
                                          <p:attrName>style.visibility</p:attrName>
                                        </p:attrNameLst>
                                      </p:cBhvr>
                                      <p:to>
                                        <p:strVal val="visible"/>
                                      </p:to>
                                    </p:set>
                                    <p:animEffect transition="in" filter="wipe(left)">
                                      <p:cBhvr>
                                        <p:cTn id="90" dur="500"/>
                                        <p:tgtEl>
                                          <p:spTgt spid="211868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118685"/>
                                        </p:tgtEl>
                                        <p:attrNameLst>
                                          <p:attrName>style.visibility</p:attrName>
                                        </p:attrNameLst>
                                      </p:cBhvr>
                                      <p:to>
                                        <p:strVal val="visible"/>
                                      </p:to>
                                    </p:set>
                                    <p:animEffect transition="in" filter="wipe(left)">
                                      <p:cBhvr>
                                        <p:cTn id="95" dur="500"/>
                                        <p:tgtEl>
                                          <p:spTgt spid="211868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118691"/>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118692"/>
                                        </p:tgtEl>
                                        <p:attrNameLst>
                                          <p:attrName>style.visibility</p:attrName>
                                        </p:attrNameLst>
                                      </p:cBhvr>
                                      <p:to>
                                        <p:strVal val="visible"/>
                                      </p:to>
                                    </p:set>
                                    <p:animEffect transition="in" filter="wipe(left)">
                                      <p:cBhvr>
                                        <p:cTn id="104" dur="500"/>
                                        <p:tgtEl>
                                          <p:spTgt spid="2118692"/>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118693"/>
                                        </p:tgtEl>
                                        <p:attrNameLst>
                                          <p:attrName>style.visibility</p:attrName>
                                        </p:attrNameLst>
                                      </p:cBhvr>
                                      <p:to>
                                        <p:strVal val="visible"/>
                                      </p:to>
                                    </p:set>
                                    <p:animEffect transition="in" filter="wipe(left)">
                                      <p:cBhvr>
                                        <p:cTn id="109" dur="500"/>
                                        <p:tgtEl>
                                          <p:spTgt spid="2118693"/>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118700"/>
                                        </p:tgtEl>
                                        <p:attrNameLst>
                                          <p:attrName>style.visibility</p:attrName>
                                        </p:attrNameLst>
                                      </p:cBhvr>
                                      <p:to>
                                        <p:strVal val="visible"/>
                                      </p:to>
                                    </p:set>
                                    <p:animEffect transition="in" filter="wipe(left)">
                                      <p:cBhvr>
                                        <p:cTn id="114" dur="500"/>
                                        <p:tgtEl>
                                          <p:spTgt spid="2118700"/>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118694"/>
                                        </p:tgtEl>
                                        <p:attrNameLst>
                                          <p:attrName>style.visibility</p:attrName>
                                        </p:attrNameLst>
                                      </p:cBhvr>
                                      <p:to>
                                        <p:strVal val="visible"/>
                                      </p:to>
                                    </p:set>
                                    <p:animEffect transition="in" filter="wipe(left)">
                                      <p:cBhvr>
                                        <p:cTn id="119" dur="500"/>
                                        <p:tgtEl>
                                          <p:spTgt spid="211869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2118697"/>
                                        </p:tgtEl>
                                        <p:attrNameLst>
                                          <p:attrName>style.visibility</p:attrName>
                                        </p:attrNameLst>
                                      </p:cBhvr>
                                      <p:to>
                                        <p:strVal val="visible"/>
                                      </p:to>
                                    </p:set>
                                    <p:animEffect transition="in" filter="wipe(left)">
                                      <p:cBhvr>
                                        <p:cTn id="124" dur="500"/>
                                        <p:tgtEl>
                                          <p:spTgt spid="2118697"/>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2118695"/>
                                        </p:tgtEl>
                                        <p:attrNameLst>
                                          <p:attrName>style.visibility</p:attrName>
                                        </p:attrNameLst>
                                      </p:cBhvr>
                                      <p:to>
                                        <p:strVal val="visible"/>
                                      </p:to>
                                    </p:set>
                                    <p:animEffect transition="in" filter="wipe(up)">
                                      <p:cBhvr>
                                        <p:cTn id="129" dur="500"/>
                                        <p:tgtEl>
                                          <p:spTgt spid="2118695"/>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2118698"/>
                                        </p:tgtEl>
                                        <p:attrNameLst>
                                          <p:attrName>style.visibility</p:attrName>
                                        </p:attrNameLst>
                                      </p:cBhvr>
                                      <p:to>
                                        <p:strVal val="visible"/>
                                      </p:to>
                                    </p:set>
                                    <p:animEffect transition="in" filter="wipe(left)">
                                      <p:cBhvr>
                                        <p:cTn id="134" dur="500"/>
                                        <p:tgtEl>
                                          <p:spTgt spid="2118698"/>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118696"/>
                                        </p:tgtEl>
                                        <p:attrNameLst>
                                          <p:attrName>style.visibility</p:attrName>
                                        </p:attrNameLst>
                                      </p:cBhvr>
                                      <p:to>
                                        <p:strVal val="visible"/>
                                      </p:to>
                                    </p:set>
                                    <p:animEffect transition="in" filter="wipe(left)">
                                      <p:cBhvr>
                                        <p:cTn id="139" dur="500"/>
                                        <p:tgtEl>
                                          <p:spTgt spid="2118696"/>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2118701"/>
                                        </p:tgtEl>
                                        <p:attrNameLst>
                                          <p:attrName>style.visibility</p:attrName>
                                        </p:attrNameLst>
                                      </p:cBhvr>
                                      <p:to>
                                        <p:strVal val="visible"/>
                                      </p:to>
                                    </p:set>
                                    <p:animEffect transition="in" filter="wipe(left)">
                                      <p:cBhvr>
                                        <p:cTn id="144" dur="500"/>
                                        <p:tgtEl>
                                          <p:spTgt spid="2118701"/>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2118702"/>
                                        </p:tgtEl>
                                        <p:attrNameLst>
                                          <p:attrName>style.visibility</p:attrName>
                                        </p:attrNameLst>
                                      </p:cBhvr>
                                      <p:to>
                                        <p:strVal val="visible"/>
                                      </p:to>
                                    </p:set>
                                    <p:animEffect transition="in" filter="wipe(left)">
                                      <p:cBhvr>
                                        <p:cTn id="149" dur="500"/>
                                        <p:tgtEl>
                                          <p:spTgt spid="2118702"/>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2118703"/>
                                        </p:tgtEl>
                                        <p:attrNameLst>
                                          <p:attrName>style.visibility</p:attrName>
                                        </p:attrNameLst>
                                      </p:cBhvr>
                                      <p:to>
                                        <p:strVal val="visible"/>
                                      </p:to>
                                    </p:set>
                                    <p:animEffect transition="in" filter="wipe(left)">
                                      <p:cBhvr>
                                        <p:cTn id="154" dur="500"/>
                                        <p:tgtEl>
                                          <p:spTgt spid="2118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8659" grpId="0" animBg="1"/>
      <p:bldP spid="2118660" grpId="0" autoUpdateAnimBg="0"/>
      <p:bldP spid="2118665" grpId="0" autoUpdateAnimBg="0"/>
      <p:bldP spid="2118670" grpId="0" autoUpdateAnimBg="0"/>
      <p:bldP spid="2118671" grpId="0" animBg="1"/>
      <p:bldP spid="2118672" grpId="0" autoUpdateAnimBg="0"/>
      <p:bldP spid="2118673" grpId="0" animBg="1"/>
      <p:bldP spid="2118674" grpId="0" autoUpdateAnimBg="0"/>
      <p:bldP spid="2118675" grpId="0" animBg="1"/>
      <p:bldP spid="2118681" grpId="0" animBg="1" autoUpdateAnimBg="0"/>
      <p:bldP spid="2118682" grpId="0" animBg="1" autoUpdateAnimBg="0"/>
      <p:bldP spid="2118683" grpId="0" animBg="1" autoUpdateAnimBg="0"/>
      <p:bldP spid="2118684" grpId="0" animBg="1" autoUpdateAnimBg="0"/>
      <p:bldP spid="2118685" grpId="0" animBg="1" autoUpdateAnimBg="0"/>
      <p:bldP spid="2118686" grpId="0" animBg="1"/>
      <p:bldP spid="2118687" grpId="0" animBg="1"/>
      <p:bldP spid="2118688" grpId="0" animBg="1"/>
      <p:bldP spid="2118689" grpId="0" autoUpdateAnimBg="0"/>
      <p:bldP spid="2118691" grpId="0"/>
      <p:bldP spid="2118692" grpId="0"/>
      <p:bldP spid="2118693" grpId="0" autoUpdateAnimBg="0"/>
      <p:bldP spid="2118694" grpId="0" animBg="1" autoUpdateAnimBg="0"/>
      <p:bldP spid="2118695" grpId="0" animBg="1" autoUpdateAnimBg="0"/>
      <p:bldP spid="2118696" grpId="0" animBg="1" autoUpdateAnimBg="0"/>
      <p:bldP spid="2118697" grpId="0" animBg="1"/>
      <p:bldP spid="2118698" grpId="0" animBg="1"/>
      <p:bldP spid="2118700" grpId="0" animBg="1"/>
      <p:bldP spid="2118701" grpId="0" autoUpdateAnimBg="0"/>
      <p:bldP spid="2118702" grpId="0" autoUpdateAnimBg="0"/>
      <p:bldP spid="211870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6306" name="Text Box 2"/>
          <p:cNvSpPr txBox="1">
            <a:spLocks noChangeArrowheads="1"/>
          </p:cNvSpPr>
          <p:nvPr/>
        </p:nvSpPr>
        <p:spPr bwMode="auto">
          <a:xfrm>
            <a:off x="179388" y="260350"/>
            <a:ext cx="5367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solidFill>
                  <a:srgbClr val="FFFF00"/>
                </a:solidFill>
                <a:latin typeface="Times New Roman" panose="02020603050405020304" pitchFamily="18" charset="0"/>
              </a:rPr>
              <a:t>二</a:t>
            </a:r>
            <a:r>
              <a:rPr lang="en-US" altLang="zh-CN" sz="2800" b="1" dirty="0">
                <a:solidFill>
                  <a:srgbClr val="FFFF00"/>
                </a:solidFill>
                <a:latin typeface="Times New Roman" panose="02020603050405020304" pitchFamily="18" charset="0"/>
              </a:rPr>
              <a:t>.</a:t>
            </a:r>
            <a:r>
              <a:rPr kumimoji="1" lang="en-US" altLang="zh-CN" sz="2800" b="1" dirty="0">
                <a:solidFill>
                  <a:srgbClr val="FFFF00"/>
                </a:solidFill>
                <a:latin typeface="Times New Roman" panose="02020603050405020304" pitchFamily="18" charset="0"/>
              </a:rPr>
              <a:t> </a:t>
            </a:r>
            <a:r>
              <a:rPr kumimoji="1" lang="zh-CN" altLang="en-US" sz="2800" b="1" dirty="0">
                <a:solidFill>
                  <a:srgbClr val="FFFF00"/>
                </a:solidFill>
                <a:latin typeface="Times New Roman" panose="02020603050405020304" pitchFamily="18" charset="0"/>
              </a:rPr>
              <a:t>磁感应强度</a:t>
            </a:r>
          </a:p>
        </p:txBody>
      </p:sp>
      <p:graphicFrame>
        <p:nvGraphicFramePr>
          <p:cNvPr id="2146307" name="Object 3"/>
          <p:cNvGraphicFramePr>
            <a:graphicFrameLocks noChangeAspect="1"/>
          </p:cNvGraphicFramePr>
          <p:nvPr/>
        </p:nvGraphicFramePr>
        <p:xfrm>
          <a:off x="2624138" y="261938"/>
          <a:ext cx="334962" cy="446087"/>
        </p:xfrm>
        <a:graphic>
          <a:graphicData uri="http://schemas.openxmlformats.org/presentationml/2006/ole">
            <mc:AlternateContent xmlns:mc="http://schemas.openxmlformats.org/markup-compatibility/2006">
              <mc:Choice xmlns:v="urn:schemas-microsoft-com:vml" Requires="v">
                <p:oleObj spid="_x0000_s1080"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4138" y="261938"/>
                        <a:ext cx="334962"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08" name="AutoShape 4"/>
          <p:cNvSpPr>
            <a:spLocks noChangeArrowheads="1"/>
          </p:cNvSpPr>
          <p:nvPr/>
        </p:nvSpPr>
        <p:spPr bwMode="auto">
          <a:xfrm>
            <a:off x="5937250" y="1866900"/>
            <a:ext cx="949325" cy="460375"/>
          </a:xfrm>
          <a:prstGeom prst="wedgeRoundRectCallout">
            <a:avLst>
              <a:gd name="adj1" fmla="val -86120"/>
              <a:gd name="adj2" fmla="val -36898"/>
              <a:gd name="adj3" fmla="val 16667"/>
            </a:avLst>
          </a:prstGeom>
          <a:solidFill>
            <a:srgbClr val="333333"/>
          </a:solidFill>
          <a:ln w="19050">
            <a:solidFill>
              <a:schemeClr val="accent1">
                <a:lumMod val="60000"/>
                <a:lumOff val="40000"/>
              </a:schemeClr>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latin typeface="Times New Roman" panose="02020603050405020304" pitchFamily="18" charset="0"/>
            </a:endParaRPr>
          </a:p>
        </p:txBody>
      </p:sp>
      <p:sp>
        <p:nvSpPr>
          <p:cNvPr id="2146309" name="Rectangle 5"/>
          <p:cNvSpPr>
            <a:spLocks noChangeArrowheads="1"/>
          </p:cNvSpPr>
          <p:nvPr/>
        </p:nvSpPr>
        <p:spPr bwMode="auto">
          <a:xfrm>
            <a:off x="373063" y="830263"/>
            <a:ext cx="290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FFFF00"/>
                </a:solidFill>
                <a:latin typeface="Times New Roman" panose="02020603050405020304" pitchFamily="18" charset="0"/>
                <a:ea typeface="仿宋_GB2312" pitchFamily="49" charset="-122"/>
              </a:rPr>
              <a:t>描述静电场</a:t>
            </a:r>
          </a:p>
        </p:txBody>
      </p:sp>
      <p:graphicFrame>
        <p:nvGraphicFramePr>
          <p:cNvPr id="2146310" name="Object 6"/>
          <p:cNvGraphicFramePr>
            <a:graphicFrameLocks noChangeAspect="1"/>
          </p:cNvGraphicFramePr>
          <p:nvPr/>
        </p:nvGraphicFramePr>
        <p:xfrm>
          <a:off x="5343525" y="833438"/>
          <a:ext cx="1270000" cy="508000"/>
        </p:xfrm>
        <a:graphic>
          <a:graphicData uri="http://schemas.openxmlformats.org/presentationml/2006/ole">
            <mc:AlternateContent xmlns:mc="http://schemas.openxmlformats.org/markup-compatibility/2006">
              <mc:Choice xmlns:v="urn:schemas-microsoft-com:vml" Requires="v">
                <p:oleObj spid="_x0000_s1081" name="公式" r:id="rId5" imgW="634680" imgH="253800" progId="Equation.3">
                  <p:embed/>
                </p:oleObj>
              </mc:Choice>
              <mc:Fallback>
                <p:oleObj name="公式" r:id="rId5" imgW="6346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3525" y="833438"/>
                        <a:ext cx="1270000" cy="508000"/>
                      </a:xfrm>
                      <a:prstGeom prst="rect">
                        <a:avLst/>
                      </a:prstGeom>
                      <a:solidFill>
                        <a:srgbClr val="333333"/>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11" name="Rectangle 7"/>
          <p:cNvSpPr>
            <a:spLocks noChangeArrowheads="1"/>
          </p:cNvSpPr>
          <p:nvPr/>
        </p:nvSpPr>
        <p:spPr bwMode="auto">
          <a:xfrm>
            <a:off x="373063" y="1479550"/>
            <a:ext cx="2830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仿宋_GB2312" pitchFamily="49" charset="-122"/>
              </a:rPr>
              <a:t>描述恒定磁场</a:t>
            </a:r>
          </a:p>
        </p:txBody>
      </p:sp>
      <p:sp>
        <p:nvSpPr>
          <p:cNvPr id="2146312" name="Rectangle 8"/>
          <p:cNvSpPr>
            <a:spLocks noChangeArrowheads="1"/>
          </p:cNvSpPr>
          <p:nvPr/>
        </p:nvSpPr>
        <p:spPr bwMode="auto">
          <a:xfrm>
            <a:off x="2290763" y="147955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a:solidFill>
                  <a:srgbClr val="00FF00"/>
                </a:solidFill>
                <a:latin typeface="Times New Roman" panose="02020603050405020304" pitchFamily="18" charset="0"/>
                <a:ea typeface="仿宋_GB2312" pitchFamily="49" charset="-122"/>
              </a:rPr>
              <a:t>——</a:t>
            </a:r>
            <a:r>
              <a:rPr kumimoji="1" lang="zh-CN" altLang="en-US" sz="2400" b="1">
                <a:solidFill>
                  <a:srgbClr val="00FFFF"/>
                </a:solidFill>
                <a:latin typeface="Times New Roman" panose="02020603050405020304" pitchFamily="18" charset="0"/>
                <a:ea typeface="仿宋_GB2312" pitchFamily="49" charset="-122"/>
              </a:rPr>
              <a:t>引入电流元模型</a:t>
            </a:r>
          </a:p>
        </p:txBody>
      </p:sp>
      <p:sp>
        <p:nvSpPr>
          <p:cNvPr id="2146313" name="Rectangle 9"/>
          <p:cNvSpPr>
            <a:spLocks noChangeArrowheads="1"/>
          </p:cNvSpPr>
          <p:nvPr/>
        </p:nvSpPr>
        <p:spPr bwMode="auto">
          <a:xfrm>
            <a:off x="2339975" y="81121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a:solidFill>
                  <a:srgbClr val="00FF00"/>
                </a:solidFill>
                <a:latin typeface="Times New Roman" panose="02020603050405020304" pitchFamily="18" charset="0"/>
                <a:ea typeface="仿宋_GB2312" pitchFamily="49" charset="-122"/>
              </a:rPr>
              <a:t>——</a:t>
            </a:r>
            <a:r>
              <a:rPr kumimoji="1" lang="zh-CN" altLang="en-US" sz="2400" b="1">
                <a:solidFill>
                  <a:srgbClr val="00FFFF"/>
                </a:solidFill>
                <a:latin typeface="Times New Roman" panose="02020603050405020304" pitchFamily="18" charset="0"/>
                <a:ea typeface="仿宋_GB2312" pitchFamily="49" charset="-122"/>
              </a:rPr>
              <a:t>引入试验电荷</a:t>
            </a:r>
            <a:r>
              <a:rPr kumimoji="1" lang="en-US" altLang="zh-CN" sz="2400" b="1" i="1">
                <a:solidFill>
                  <a:srgbClr val="FFFF00"/>
                </a:solidFill>
                <a:latin typeface="Times New Roman" panose="02020603050405020304" pitchFamily="18" charset="0"/>
                <a:ea typeface="仿宋_GB2312" pitchFamily="49" charset="-122"/>
              </a:rPr>
              <a:t>q</a:t>
            </a:r>
            <a:r>
              <a:rPr kumimoji="1" lang="en-US" altLang="zh-CN" sz="2400" b="1" baseline="-25000">
                <a:solidFill>
                  <a:srgbClr val="FFFF00"/>
                </a:solidFill>
                <a:latin typeface="Times New Roman" panose="02020603050405020304" pitchFamily="18" charset="0"/>
                <a:ea typeface="仿宋_GB2312" pitchFamily="49" charset="-122"/>
              </a:rPr>
              <a:t>0</a:t>
            </a:r>
          </a:p>
        </p:txBody>
      </p:sp>
      <p:sp>
        <p:nvSpPr>
          <p:cNvPr id="2146314" name="Oval 10"/>
          <p:cNvSpPr>
            <a:spLocks noChangeArrowheads="1"/>
          </p:cNvSpPr>
          <p:nvPr/>
        </p:nvSpPr>
        <p:spPr bwMode="auto">
          <a:xfrm>
            <a:off x="8096250" y="1941513"/>
            <a:ext cx="685800" cy="685800"/>
          </a:xfrm>
          <a:prstGeom prst="ellipse">
            <a:avLst/>
          </a:prstGeom>
          <a:noFill/>
          <a:ln w="19050">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46315" name="AutoShape 11"/>
          <p:cNvSpPr>
            <a:spLocks noChangeArrowheads="1"/>
          </p:cNvSpPr>
          <p:nvPr/>
        </p:nvSpPr>
        <p:spPr bwMode="auto">
          <a:xfrm>
            <a:off x="7524750" y="404813"/>
            <a:ext cx="1165225" cy="1003300"/>
          </a:xfrm>
          <a:prstGeom prst="cloudCallout">
            <a:avLst>
              <a:gd name="adj1" fmla="val 26431"/>
              <a:gd name="adj2" fmla="val 106963"/>
            </a:avLst>
          </a:prstGeom>
          <a:solidFill>
            <a:srgbClr val="808080"/>
          </a:solidFill>
          <a:ln w="9525">
            <a:solidFill>
              <a:schemeClr val="tx1"/>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dirty="0" err="1">
                <a:solidFill>
                  <a:srgbClr val="FFFF00"/>
                </a:solidFill>
                <a:latin typeface="Times New Roman" panose="02020603050405020304" pitchFamily="18" charset="0"/>
              </a:rPr>
              <a:t>I</a:t>
            </a:r>
            <a:r>
              <a:rPr kumimoji="1" lang="en-US" altLang="zh-CN" sz="2400" b="1" dirty="0" err="1">
                <a:solidFill>
                  <a:srgbClr val="FFFF00"/>
                </a:solidFill>
                <a:latin typeface="Times New Roman" panose="02020603050405020304" pitchFamily="18" charset="0"/>
              </a:rPr>
              <a:t>d</a:t>
            </a:r>
            <a:r>
              <a:rPr kumimoji="1" lang="en-US" altLang="zh-CN" sz="2400" b="1" i="1" dirty="0" err="1">
                <a:solidFill>
                  <a:srgbClr val="FFFF00"/>
                </a:solidFill>
                <a:latin typeface="Times New Roman" panose="02020603050405020304" pitchFamily="18" charset="0"/>
              </a:rPr>
              <a:t>l</a:t>
            </a:r>
            <a:r>
              <a:rPr kumimoji="1" lang="en-US" altLang="zh-CN" sz="2400" b="1" i="1" dirty="0">
                <a:solidFill>
                  <a:srgbClr val="FFFF00"/>
                </a:solidFill>
                <a:latin typeface="Times New Roman" panose="02020603050405020304" pitchFamily="18" charset="0"/>
              </a:rPr>
              <a:t> ?  </a:t>
            </a:r>
            <a:r>
              <a:rPr kumimoji="1" lang="en-US" altLang="zh-CN" sz="2400" b="1" dirty="0" err="1">
                <a:solidFill>
                  <a:srgbClr val="FFFF00"/>
                </a:solidFill>
                <a:latin typeface="Times New Roman" panose="02020603050405020304" pitchFamily="18" charset="0"/>
              </a:rPr>
              <a:t>d</a:t>
            </a:r>
            <a:r>
              <a:rPr kumimoji="1" lang="en-US" altLang="zh-CN" sz="2400" b="1" i="1" dirty="0" err="1">
                <a:solidFill>
                  <a:srgbClr val="FFFF00"/>
                </a:solidFill>
                <a:latin typeface="Times New Roman" panose="02020603050405020304" pitchFamily="18" charset="0"/>
              </a:rPr>
              <a:t>I</a:t>
            </a:r>
            <a:r>
              <a:rPr kumimoji="1" lang="en-US" altLang="zh-CN" sz="2400" b="1" i="1" dirty="0">
                <a:solidFill>
                  <a:srgbClr val="FFFF00"/>
                </a:solidFill>
                <a:latin typeface="Times New Roman" panose="02020603050405020304" pitchFamily="18" charset="0"/>
              </a:rPr>
              <a:t> ?</a:t>
            </a:r>
          </a:p>
        </p:txBody>
      </p:sp>
      <p:graphicFrame>
        <p:nvGraphicFramePr>
          <p:cNvPr id="2146316" name="Object 12"/>
          <p:cNvGraphicFramePr>
            <a:graphicFrameLocks noChangeAspect="1"/>
          </p:cNvGraphicFramePr>
          <p:nvPr/>
        </p:nvGraphicFramePr>
        <p:xfrm>
          <a:off x="5214938" y="1500188"/>
          <a:ext cx="508000" cy="431800"/>
        </p:xfrm>
        <a:graphic>
          <a:graphicData uri="http://schemas.openxmlformats.org/presentationml/2006/ole">
            <mc:AlternateContent xmlns:mc="http://schemas.openxmlformats.org/markup-compatibility/2006">
              <mc:Choice xmlns:v="urn:schemas-microsoft-com:vml" Requires="v">
                <p:oleObj spid="_x0000_s1082" name="公式" r:id="rId7" imgW="253800" imgH="215640" progId="Equation.3">
                  <p:embed/>
                </p:oleObj>
              </mc:Choice>
              <mc:Fallback>
                <p:oleObj name="公式" r:id="rId7" imgW="2538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4938" y="1500188"/>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17" name="Rectangle 13"/>
          <p:cNvSpPr>
            <a:spLocks noChangeArrowheads="1"/>
          </p:cNvSpPr>
          <p:nvPr/>
        </p:nvSpPr>
        <p:spPr bwMode="auto">
          <a:xfrm>
            <a:off x="1089025" y="2160588"/>
            <a:ext cx="1466850" cy="485775"/>
          </a:xfrm>
          <a:prstGeom prst="rect">
            <a:avLst/>
          </a:prstGeom>
          <a:solidFill>
            <a:srgbClr val="3366FF"/>
          </a:solidFill>
          <a:ln w="28575">
            <a:solidFill>
              <a:schemeClr val="hlink"/>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仿宋_GB2312" pitchFamily="49" charset="-122"/>
              </a:rPr>
              <a:t>实验结果</a:t>
            </a:r>
          </a:p>
        </p:txBody>
      </p:sp>
      <p:sp>
        <p:nvSpPr>
          <p:cNvPr id="2146318" name="Rectangle 14"/>
          <p:cNvSpPr>
            <a:spLocks noChangeArrowheads="1"/>
          </p:cNvSpPr>
          <p:nvPr/>
        </p:nvSpPr>
        <p:spPr bwMode="auto">
          <a:xfrm>
            <a:off x="284163" y="2838450"/>
            <a:ext cx="61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hlink"/>
                </a:solidFill>
                <a:latin typeface="Times New Roman" panose="02020603050405020304" pitchFamily="18" charset="0"/>
              </a:rPr>
              <a:t> (1)</a:t>
            </a:r>
          </a:p>
        </p:txBody>
      </p:sp>
      <p:sp>
        <p:nvSpPr>
          <p:cNvPr id="2146319" name="Rectangle 15"/>
          <p:cNvSpPr>
            <a:spLocks noChangeArrowheads="1"/>
          </p:cNvSpPr>
          <p:nvPr/>
        </p:nvSpPr>
        <p:spPr bwMode="auto">
          <a:xfrm>
            <a:off x="360363" y="414972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hlink"/>
                </a:solidFill>
                <a:latin typeface="Times New Roman" panose="02020603050405020304" pitchFamily="18" charset="0"/>
              </a:rPr>
              <a:t>(2)</a:t>
            </a:r>
          </a:p>
        </p:txBody>
      </p:sp>
      <p:sp>
        <p:nvSpPr>
          <p:cNvPr id="2146320" name="AutoShape 16"/>
          <p:cNvSpPr>
            <a:spLocks noChangeArrowheads="1"/>
          </p:cNvSpPr>
          <p:nvPr/>
        </p:nvSpPr>
        <p:spPr bwMode="auto">
          <a:xfrm>
            <a:off x="2771775" y="2276475"/>
            <a:ext cx="990600" cy="304800"/>
          </a:xfrm>
          <a:prstGeom prst="rightArrow">
            <a:avLst>
              <a:gd name="adj1" fmla="val 50000"/>
              <a:gd name="adj2" fmla="val 81250"/>
            </a:avLst>
          </a:prstGeom>
          <a:solidFill>
            <a:schemeClr val="accent1">
              <a:lumMod val="60000"/>
              <a:lumOff val="40000"/>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21" name="Object 17"/>
          <p:cNvGraphicFramePr>
            <a:graphicFrameLocks noChangeAspect="1"/>
          </p:cNvGraphicFramePr>
          <p:nvPr/>
        </p:nvGraphicFramePr>
        <p:xfrm>
          <a:off x="3906838" y="2201863"/>
          <a:ext cx="304800" cy="406400"/>
        </p:xfrm>
        <a:graphic>
          <a:graphicData uri="http://schemas.openxmlformats.org/presentationml/2006/ole">
            <mc:AlternateContent xmlns:mc="http://schemas.openxmlformats.org/markup-compatibility/2006">
              <mc:Choice xmlns:v="urn:schemas-microsoft-com:vml" Requires="v">
                <p:oleObj spid="_x0000_s1083" name="公式" r:id="rId9" imgW="152280" imgH="203040" progId="Equation.3">
                  <p:embed/>
                </p:oleObj>
              </mc:Choice>
              <mc:Fallback>
                <p:oleObj name="公式" r:id="rId9" imgW="15228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6838" y="2201863"/>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22" name="Object 18"/>
          <p:cNvGraphicFramePr>
            <a:graphicFrameLocks noChangeAspect="1"/>
          </p:cNvGraphicFramePr>
          <p:nvPr/>
        </p:nvGraphicFramePr>
        <p:xfrm>
          <a:off x="874713" y="2857500"/>
          <a:ext cx="914400" cy="431800"/>
        </p:xfrm>
        <a:graphic>
          <a:graphicData uri="http://schemas.openxmlformats.org/presentationml/2006/ole">
            <mc:AlternateContent xmlns:mc="http://schemas.openxmlformats.org/markup-compatibility/2006">
              <mc:Choice xmlns:v="urn:schemas-microsoft-com:vml" Requires="v">
                <p:oleObj spid="_x0000_s1084" name="公式" r:id="rId11" imgW="457200" imgH="215640" progId="Equation.3">
                  <p:embed/>
                </p:oleObj>
              </mc:Choice>
              <mc:Fallback>
                <p:oleObj name="公式" r:id="rId11" imgW="45720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713" y="2857500"/>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23" name="AutoShape 19"/>
          <p:cNvSpPr>
            <a:spLocks noChangeArrowheads="1"/>
          </p:cNvSpPr>
          <p:nvPr/>
        </p:nvSpPr>
        <p:spPr bwMode="auto">
          <a:xfrm>
            <a:off x="750888" y="3502025"/>
            <a:ext cx="3816350" cy="503238"/>
          </a:xfrm>
          <a:prstGeom prst="wedgeRectCallout">
            <a:avLst>
              <a:gd name="adj1" fmla="val -32569"/>
              <a:gd name="adj2" fmla="val -92903"/>
            </a:avLst>
          </a:prstGeom>
          <a:solidFill>
            <a:schemeClr val="bg2"/>
          </a:solidFill>
          <a:ln w="19050">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ea typeface="仿宋_GB2312" pitchFamily="49" charset="-122"/>
              </a:rPr>
              <a:t>定义：</a:t>
            </a:r>
            <a:r>
              <a:rPr kumimoji="1" lang="zh-CN" altLang="en-US" sz="2400" b="1" i="1">
                <a:solidFill>
                  <a:schemeClr val="bg1"/>
                </a:solidFill>
                <a:latin typeface="Times New Roman" panose="02020603050405020304" pitchFamily="18" charset="0"/>
                <a:ea typeface="仿宋_GB2312" pitchFamily="49" charset="-122"/>
              </a:rPr>
              <a:t>磁感应强度的方向</a:t>
            </a:r>
          </a:p>
        </p:txBody>
      </p:sp>
      <p:graphicFrame>
        <p:nvGraphicFramePr>
          <p:cNvPr id="2146324" name="Object 20"/>
          <p:cNvGraphicFramePr>
            <a:graphicFrameLocks noChangeAspect="1"/>
          </p:cNvGraphicFramePr>
          <p:nvPr/>
        </p:nvGraphicFramePr>
        <p:xfrm>
          <a:off x="6065838" y="1873250"/>
          <a:ext cx="762000" cy="431800"/>
        </p:xfrm>
        <a:graphic>
          <a:graphicData uri="http://schemas.openxmlformats.org/presentationml/2006/ole">
            <mc:AlternateContent xmlns:mc="http://schemas.openxmlformats.org/markup-compatibility/2006">
              <mc:Choice xmlns:v="urn:schemas-microsoft-com:vml" Requires="v">
                <p:oleObj spid="_x0000_s1085" name="公式" r:id="rId13" imgW="380880" imgH="215640" progId="Equation.3">
                  <p:embed/>
                </p:oleObj>
              </mc:Choice>
              <mc:Fallback>
                <p:oleObj name="公式" r:id="rId13" imgW="3808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65838" y="1873250"/>
                        <a:ext cx="762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25" name="AutoShape 21"/>
          <p:cNvSpPr>
            <a:spLocks noChangeArrowheads="1"/>
          </p:cNvSpPr>
          <p:nvPr/>
        </p:nvSpPr>
        <p:spPr bwMode="auto">
          <a:xfrm>
            <a:off x="1908175" y="2867025"/>
            <a:ext cx="685800" cy="457200"/>
          </a:xfrm>
          <a:prstGeom prst="rightArrow">
            <a:avLst>
              <a:gd name="adj1" fmla="val 50000"/>
              <a:gd name="adj2" fmla="val 3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26" name="Object 22"/>
          <p:cNvGraphicFramePr>
            <a:graphicFrameLocks noChangeAspect="1"/>
          </p:cNvGraphicFramePr>
          <p:nvPr/>
        </p:nvGraphicFramePr>
        <p:xfrm>
          <a:off x="2667000" y="2867025"/>
          <a:ext cx="989013" cy="431800"/>
        </p:xfrm>
        <a:graphic>
          <a:graphicData uri="http://schemas.openxmlformats.org/presentationml/2006/ole">
            <mc:AlternateContent xmlns:mc="http://schemas.openxmlformats.org/markup-compatibility/2006">
              <mc:Choice xmlns:v="urn:schemas-microsoft-com:vml" Requires="v">
                <p:oleObj spid="_x0000_s1086" name="公式" r:id="rId15" imgW="495000" imgH="215640" progId="Equation.3">
                  <p:embed/>
                </p:oleObj>
              </mc:Choice>
              <mc:Fallback>
                <p:oleObj name="公式" r:id="rId15" imgW="49500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67000" y="2867025"/>
                        <a:ext cx="9890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27" name="Object 23"/>
          <p:cNvGraphicFramePr>
            <a:graphicFrameLocks noChangeAspect="1"/>
          </p:cNvGraphicFramePr>
          <p:nvPr/>
        </p:nvGraphicFramePr>
        <p:xfrm>
          <a:off x="1073150" y="4162425"/>
          <a:ext cx="1397000" cy="431800"/>
        </p:xfrm>
        <a:graphic>
          <a:graphicData uri="http://schemas.openxmlformats.org/presentationml/2006/ole">
            <mc:AlternateContent xmlns:mc="http://schemas.openxmlformats.org/markup-compatibility/2006">
              <mc:Choice xmlns:v="urn:schemas-microsoft-com:vml" Requires="v">
                <p:oleObj spid="_x0000_s1087" name="公式" r:id="rId17" imgW="698400" imgH="215640" progId="Equation.3">
                  <p:embed/>
                </p:oleObj>
              </mc:Choice>
              <mc:Fallback>
                <p:oleObj name="公式" r:id="rId17" imgW="69840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3150" y="4162425"/>
                        <a:ext cx="1397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28" name="AutoShape 24"/>
          <p:cNvSpPr>
            <a:spLocks noChangeArrowheads="1"/>
          </p:cNvSpPr>
          <p:nvPr/>
        </p:nvSpPr>
        <p:spPr bwMode="auto">
          <a:xfrm>
            <a:off x="2771775" y="4149725"/>
            <a:ext cx="692150" cy="457200"/>
          </a:xfrm>
          <a:prstGeom prst="rightArrow">
            <a:avLst>
              <a:gd name="adj1" fmla="val 50000"/>
              <a:gd name="adj2" fmla="val 3784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29" name="Object 25"/>
          <p:cNvGraphicFramePr>
            <a:graphicFrameLocks noChangeAspect="1"/>
          </p:cNvGraphicFramePr>
          <p:nvPr/>
        </p:nvGraphicFramePr>
        <p:xfrm>
          <a:off x="3563938" y="4164013"/>
          <a:ext cx="1397000" cy="457200"/>
        </p:xfrm>
        <a:graphic>
          <a:graphicData uri="http://schemas.openxmlformats.org/presentationml/2006/ole">
            <mc:AlternateContent xmlns:mc="http://schemas.openxmlformats.org/markup-compatibility/2006">
              <mc:Choice xmlns:v="urn:schemas-microsoft-com:vml" Requires="v">
                <p:oleObj spid="_x0000_s1088" name="公式" r:id="rId19" imgW="698400" imgH="228600" progId="Equation.3">
                  <p:embed/>
                </p:oleObj>
              </mc:Choice>
              <mc:Fallback>
                <p:oleObj name="公式" r:id="rId19" imgW="69840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63938" y="4164013"/>
                        <a:ext cx="139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FF"/>
                            </a:solidFill>
                            <a:miter lim="800000"/>
                            <a:headEnd/>
                            <a:tailEnd/>
                          </a14:hiddenLine>
                        </a:ext>
                      </a:extLst>
                    </p:spPr>
                  </p:pic>
                </p:oleObj>
              </mc:Fallback>
            </mc:AlternateContent>
          </a:graphicData>
        </a:graphic>
      </p:graphicFrame>
      <p:graphicFrame>
        <p:nvGraphicFramePr>
          <p:cNvPr id="2146330" name="Object 26"/>
          <p:cNvGraphicFramePr>
            <a:graphicFrameLocks noChangeAspect="1"/>
          </p:cNvGraphicFramePr>
          <p:nvPr>
            <p:extLst>
              <p:ext uri="{D42A27DB-BD31-4B8C-83A1-F6EECF244321}">
                <p14:modId xmlns:p14="http://schemas.microsoft.com/office/powerpoint/2010/main" val="2864850018"/>
              </p:ext>
            </p:extLst>
          </p:nvPr>
        </p:nvGraphicFramePr>
        <p:xfrm>
          <a:off x="3756025" y="5464175"/>
          <a:ext cx="1320800" cy="736600"/>
        </p:xfrm>
        <a:graphic>
          <a:graphicData uri="http://schemas.openxmlformats.org/presentationml/2006/ole">
            <mc:AlternateContent xmlns:mc="http://schemas.openxmlformats.org/markup-compatibility/2006">
              <mc:Choice xmlns:v="urn:schemas-microsoft-com:vml" Requires="v">
                <p:oleObj spid="_x0000_s1089" name="公式" r:id="rId21" imgW="660240" imgH="368280" progId="Equation.3">
                  <p:embed/>
                </p:oleObj>
              </mc:Choice>
              <mc:Fallback>
                <p:oleObj name="公式" r:id="rId21" imgW="660240" imgH="3682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56025" y="5464175"/>
                        <a:ext cx="1320800" cy="736600"/>
                      </a:xfrm>
                      <a:prstGeom prst="rect">
                        <a:avLst/>
                      </a:prstGeom>
                      <a:noFill/>
                      <a:ln w="22225">
                        <a:solidFill>
                          <a:schemeClr val="accent1">
                            <a:lumMod val="60000"/>
                            <a:lumOff val="40000"/>
                          </a:schemeClr>
                        </a:solidFill>
                        <a:miter lim="800000"/>
                        <a:headEnd/>
                        <a:tailEnd/>
                      </a:ln>
                      <a:effectLst/>
                    </p:spPr>
                  </p:pic>
                </p:oleObj>
              </mc:Fallback>
            </mc:AlternateContent>
          </a:graphicData>
        </a:graphic>
      </p:graphicFrame>
      <p:sp>
        <p:nvSpPr>
          <p:cNvPr id="2146331" name="Freeform 27"/>
          <p:cNvSpPr>
            <a:spLocks/>
          </p:cNvSpPr>
          <p:nvPr/>
        </p:nvSpPr>
        <p:spPr bwMode="auto">
          <a:xfrm rot="-2026807">
            <a:off x="6980238" y="1624013"/>
            <a:ext cx="1625600" cy="2070100"/>
          </a:xfrm>
          <a:custGeom>
            <a:avLst/>
            <a:gdLst>
              <a:gd name="T0" fmla="*/ 2147483647 w 1024"/>
              <a:gd name="T1" fmla="*/ 2147483647 h 1304"/>
              <a:gd name="T2" fmla="*/ 2147483647 w 1024"/>
              <a:gd name="T3" fmla="*/ 2147483647 h 1304"/>
              <a:gd name="T4" fmla="*/ 2147483647 w 1024"/>
              <a:gd name="T5" fmla="*/ 2147483647 h 1304"/>
              <a:gd name="T6" fmla="*/ 2147483647 w 1024"/>
              <a:gd name="T7" fmla="*/ 2147483647 h 1304"/>
              <a:gd name="T8" fmla="*/ 2147483647 w 1024"/>
              <a:gd name="T9" fmla="*/ 2147483647 h 1304"/>
              <a:gd name="T10" fmla="*/ 2147483647 w 1024"/>
              <a:gd name="T11" fmla="*/ 2147483647 h 1304"/>
              <a:gd name="T12" fmla="*/ 2147483647 w 1024"/>
              <a:gd name="T13" fmla="*/ 2147483647 h 1304"/>
              <a:gd name="T14" fmla="*/ 2147483647 w 1024"/>
              <a:gd name="T15" fmla="*/ 0 h 1304"/>
              <a:gd name="T16" fmla="*/ 2147483647 w 1024"/>
              <a:gd name="T17" fmla="*/ 2147483647 h 13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4"/>
              <a:gd name="T28" fmla="*/ 0 h 1304"/>
              <a:gd name="T29" fmla="*/ 1024 w 1024"/>
              <a:gd name="T30" fmla="*/ 1304 h 13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4" h="1304">
                <a:moveTo>
                  <a:pt x="464" y="144"/>
                </a:moveTo>
                <a:cubicBezTo>
                  <a:pt x="408" y="200"/>
                  <a:pt x="304" y="256"/>
                  <a:pt x="272" y="336"/>
                </a:cubicBezTo>
                <a:cubicBezTo>
                  <a:pt x="240" y="416"/>
                  <a:pt x="312" y="528"/>
                  <a:pt x="272" y="624"/>
                </a:cubicBezTo>
                <a:cubicBezTo>
                  <a:pt x="232" y="720"/>
                  <a:pt x="0" y="800"/>
                  <a:pt x="32" y="912"/>
                </a:cubicBezTo>
                <a:cubicBezTo>
                  <a:pt x="64" y="1024"/>
                  <a:pt x="312" y="1304"/>
                  <a:pt x="464" y="1296"/>
                </a:cubicBezTo>
                <a:cubicBezTo>
                  <a:pt x="616" y="1288"/>
                  <a:pt x="864" y="1056"/>
                  <a:pt x="944" y="864"/>
                </a:cubicBezTo>
                <a:cubicBezTo>
                  <a:pt x="1024" y="672"/>
                  <a:pt x="1000" y="288"/>
                  <a:pt x="944" y="144"/>
                </a:cubicBezTo>
                <a:cubicBezTo>
                  <a:pt x="888" y="0"/>
                  <a:pt x="680" y="0"/>
                  <a:pt x="608" y="0"/>
                </a:cubicBezTo>
                <a:cubicBezTo>
                  <a:pt x="536" y="0"/>
                  <a:pt x="520" y="88"/>
                  <a:pt x="464" y="144"/>
                </a:cubicBezTo>
                <a:close/>
              </a:path>
            </a:pathLst>
          </a:custGeom>
          <a:noFill/>
          <a:ln w="571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6332" name="Line 28"/>
          <p:cNvSpPr>
            <a:spLocks noChangeShapeType="1"/>
          </p:cNvSpPr>
          <p:nvPr/>
        </p:nvSpPr>
        <p:spPr bwMode="auto">
          <a:xfrm rot="1249470" flipH="1" flipV="1">
            <a:off x="7391400" y="2889250"/>
            <a:ext cx="14288" cy="406400"/>
          </a:xfrm>
          <a:prstGeom prst="line">
            <a:avLst/>
          </a:prstGeom>
          <a:noFill/>
          <a:ln w="412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46333" name="AutoShape 29"/>
          <p:cNvSpPr>
            <a:spLocks noChangeArrowheads="1"/>
          </p:cNvSpPr>
          <p:nvPr/>
        </p:nvSpPr>
        <p:spPr bwMode="auto">
          <a:xfrm rot="3803532">
            <a:off x="8224838" y="2233613"/>
            <a:ext cx="457200" cy="152400"/>
          </a:xfrm>
          <a:prstGeom prst="rightArrow">
            <a:avLst>
              <a:gd name="adj1" fmla="val 50000"/>
              <a:gd name="adj2" fmla="val 75000"/>
            </a:avLst>
          </a:prstGeom>
          <a:solidFill>
            <a:srgbClr val="FFFF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46334" name="Object 30"/>
          <p:cNvGraphicFramePr>
            <a:graphicFrameLocks noChangeAspect="1"/>
          </p:cNvGraphicFramePr>
          <p:nvPr/>
        </p:nvGraphicFramePr>
        <p:xfrm>
          <a:off x="7486650" y="2968625"/>
          <a:ext cx="254000" cy="330200"/>
        </p:xfrm>
        <a:graphic>
          <a:graphicData uri="http://schemas.openxmlformats.org/presentationml/2006/ole">
            <mc:AlternateContent xmlns:mc="http://schemas.openxmlformats.org/markup-compatibility/2006">
              <mc:Choice xmlns:v="urn:schemas-microsoft-com:vml" Requires="v">
                <p:oleObj spid="_x0000_s1090" name="公式" r:id="rId23" imgW="126720" imgH="164880" progId="Equation.3">
                  <p:embed/>
                </p:oleObj>
              </mc:Choice>
              <mc:Fallback>
                <p:oleObj name="公式" r:id="rId23" imgW="126720" imgH="1648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86650" y="2968625"/>
                        <a:ext cx="2540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35" name="Object 31"/>
          <p:cNvGraphicFramePr>
            <a:graphicFrameLocks noChangeAspect="1"/>
          </p:cNvGraphicFramePr>
          <p:nvPr/>
        </p:nvGraphicFramePr>
        <p:xfrm>
          <a:off x="7862888" y="2195513"/>
          <a:ext cx="508000" cy="431800"/>
        </p:xfrm>
        <a:graphic>
          <a:graphicData uri="http://schemas.openxmlformats.org/presentationml/2006/ole">
            <mc:AlternateContent xmlns:mc="http://schemas.openxmlformats.org/markup-compatibility/2006">
              <mc:Choice xmlns:v="urn:schemas-microsoft-com:vml" Requires="v">
                <p:oleObj spid="_x0000_s1091" name="公式" r:id="rId25" imgW="253800" imgH="215640" progId="Equation.3">
                  <p:embed/>
                </p:oleObj>
              </mc:Choice>
              <mc:Fallback>
                <p:oleObj name="公式" r:id="rId25" imgW="25380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62888" y="2195513"/>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36" name="Object 32"/>
          <p:cNvGraphicFramePr>
            <a:graphicFrameLocks noChangeAspect="1"/>
          </p:cNvGraphicFramePr>
          <p:nvPr/>
        </p:nvGraphicFramePr>
        <p:xfrm>
          <a:off x="6010275" y="3716338"/>
          <a:ext cx="914400" cy="431800"/>
        </p:xfrm>
        <a:graphic>
          <a:graphicData uri="http://schemas.openxmlformats.org/presentationml/2006/ole">
            <mc:AlternateContent xmlns:mc="http://schemas.openxmlformats.org/markup-compatibility/2006">
              <mc:Choice xmlns:v="urn:schemas-microsoft-com:vml" Requires="v">
                <p:oleObj spid="_x0000_s1092" name="公式" r:id="rId27" imgW="457200" imgH="215640" progId="Equation.3">
                  <p:embed/>
                </p:oleObj>
              </mc:Choice>
              <mc:Fallback>
                <p:oleObj name="公式" r:id="rId27" imgW="457200" imgH="2156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010275" y="3716338"/>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6337" name="Object 33"/>
          <p:cNvGraphicFramePr>
            <a:graphicFrameLocks noChangeAspect="1"/>
          </p:cNvGraphicFramePr>
          <p:nvPr/>
        </p:nvGraphicFramePr>
        <p:xfrm>
          <a:off x="7686675" y="4822825"/>
          <a:ext cx="736600" cy="508000"/>
        </p:xfrm>
        <a:graphic>
          <a:graphicData uri="http://schemas.openxmlformats.org/presentationml/2006/ole">
            <mc:AlternateContent xmlns:mc="http://schemas.openxmlformats.org/markup-compatibility/2006">
              <mc:Choice xmlns:v="urn:schemas-microsoft-com:vml" Requires="v">
                <p:oleObj spid="_x0000_s1093" name="公式" r:id="rId29" imgW="368280" imgH="253800" progId="Equation.3">
                  <p:embed/>
                </p:oleObj>
              </mc:Choice>
              <mc:Fallback>
                <p:oleObj name="公式" r:id="rId29" imgW="368280" imgH="2538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686675" y="4822825"/>
                        <a:ext cx="736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38" name="AutoShape 34"/>
          <p:cNvSpPr>
            <a:spLocks noChangeArrowheads="1"/>
          </p:cNvSpPr>
          <p:nvPr/>
        </p:nvSpPr>
        <p:spPr bwMode="auto">
          <a:xfrm>
            <a:off x="755650" y="5734050"/>
            <a:ext cx="2476500" cy="719138"/>
          </a:xfrm>
          <a:prstGeom prst="wedgeRectCallout">
            <a:avLst>
              <a:gd name="adj1" fmla="val 70449"/>
              <a:gd name="adj2" fmla="val -31458"/>
            </a:avLst>
          </a:prstGeom>
          <a:solidFill>
            <a:schemeClr val="bg2"/>
          </a:solidFill>
          <a:ln w="19050">
            <a:solidFill>
              <a:schemeClr val="hlink"/>
            </a:solidFill>
            <a:miter lim="800000"/>
            <a:headEnd/>
            <a:tailEnd/>
          </a:ln>
        </p:spPr>
        <p:txBody>
          <a:bodyPr/>
          <a:lstStyle>
            <a:lvl1pPr marL="800100" indent="-8001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0000"/>
              </a:lnSpc>
            </a:pPr>
            <a:r>
              <a:rPr kumimoji="1" lang="zh-CN" altLang="en-US" sz="2400" b="1">
                <a:solidFill>
                  <a:srgbClr val="FFFF00"/>
                </a:solidFill>
                <a:latin typeface="Times New Roman" panose="02020603050405020304" pitchFamily="18" charset="0"/>
                <a:ea typeface="仿宋_GB2312" pitchFamily="49" charset="-122"/>
              </a:rPr>
              <a:t>定义</a:t>
            </a:r>
            <a:r>
              <a:rPr kumimoji="1" lang="en-US" altLang="zh-CN" sz="2400" b="1">
                <a:solidFill>
                  <a:srgbClr val="FFFF00"/>
                </a:solidFill>
                <a:latin typeface="Times New Roman" panose="02020603050405020304" pitchFamily="18" charset="0"/>
                <a:ea typeface="仿宋_GB2312" pitchFamily="49" charset="-122"/>
              </a:rPr>
              <a:t>:  </a:t>
            </a:r>
            <a:r>
              <a:rPr kumimoji="1" lang="zh-CN" altLang="en-US" sz="2400" b="1" i="1">
                <a:solidFill>
                  <a:schemeClr val="bg1"/>
                </a:solidFill>
                <a:latin typeface="Times New Roman" panose="02020603050405020304" pitchFamily="18" charset="0"/>
                <a:ea typeface="仿宋_GB2312" pitchFamily="49" charset="-122"/>
              </a:rPr>
              <a:t>磁感应强度的大小</a:t>
            </a:r>
          </a:p>
        </p:txBody>
      </p:sp>
      <p:graphicFrame>
        <p:nvGraphicFramePr>
          <p:cNvPr id="2146339" name="Object 35"/>
          <p:cNvGraphicFramePr>
            <a:graphicFrameLocks noChangeAspect="1"/>
          </p:cNvGraphicFramePr>
          <p:nvPr/>
        </p:nvGraphicFramePr>
        <p:xfrm>
          <a:off x="1476375" y="4797425"/>
          <a:ext cx="1547813" cy="609600"/>
        </p:xfrm>
        <a:graphic>
          <a:graphicData uri="http://schemas.openxmlformats.org/presentationml/2006/ole">
            <mc:AlternateContent xmlns:mc="http://schemas.openxmlformats.org/markup-compatibility/2006">
              <mc:Choice xmlns:v="urn:schemas-microsoft-com:vml" Requires="v">
                <p:oleObj spid="_x0000_s1094" name="公式" r:id="rId31" imgW="774360" imgH="304560" progId="Equation.3">
                  <p:embed/>
                </p:oleObj>
              </mc:Choice>
              <mc:Fallback>
                <p:oleObj name="公式" r:id="rId31" imgW="774360" imgH="3045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76375" y="4797425"/>
                        <a:ext cx="1547813" cy="609600"/>
                      </a:xfrm>
                      <a:prstGeom prst="rect">
                        <a:avLst/>
                      </a:prstGeom>
                      <a:solidFill>
                        <a:srgbClr val="333333"/>
                      </a:solidFill>
                      <a:ln w="2857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40" name="AutoShape 36"/>
          <p:cNvSpPr>
            <a:spLocks noChangeArrowheads="1"/>
          </p:cNvSpPr>
          <p:nvPr/>
        </p:nvSpPr>
        <p:spPr bwMode="auto">
          <a:xfrm>
            <a:off x="4427538" y="2763838"/>
            <a:ext cx="1800225" cy="377825"/>
          </a:xfrm>
          <a:prstGeom prst="wedgeRectCallout">
            <a:avLst>
              <a:gd name="adj1" fmla="val -62875"/>
              <a:gd name="adj2" fmla="val -122690"/>
            </a:avLst>
          </a:prstGeom>
          <a:solidFill>
            <a:schemeClr val="bg2"/>
          </a:solidFill>
          <a:ln w="19050">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0000"/>
              </a:lnSpc>
            </a:pPr>
            <a:r>
              <a:rPr kumimoji="1" lang="zh-CN" altLang="en-US" sz="2400" b="1">
                <a:solidFill>
                  <a:srgbClr val="FFFF00"/>
                </a:solidFill>
                <a:latin typeface="Times New Roman" panose="02020603050405020304" pitchFamily="18" charset="0"/>
                <a:ea typeface="仿宋_GB2312" pitchFamily="49" charset="-122"/>
              </a:rPr>
              <a:t>磁感应强度</a:t>
            </a:r>
          </a:p>
        </p:txBody>
      </p:sp>
      <p:grpSp>
        <p:nvGrpSpPr>
          <p:cNvPr id="2" name="Group 37"/>
          <p:cNvGrpSpPr>
            <a:grpSpLocks/>
          </p:cNvGrpSpPr>
          <p:nvPr/>
        </p:nvGrpSpPr>
        <p:grpSpPr bwMode="auto">
          <a:xfrm>
            <a:off x="5802313" y="4084638"/>
            <a:ext cx="2986087" cy="2428875"/>
            <a:chOff x="839" y="1304"/>
            <a:chExt cx="1881" cy="1530"/>
          </a:xfrm>
        </p:grpSpPr>
        <p:grpSp>
          <p:nvGrpSpPr>
            <p:cNvPr id="2091" name="Group 38"/>
            <p:cNvGrpSpPr>
              <a:grpSpLocks/>
            </p:cNvGrpSpPr>
            <p:nvPr/>
          </p:nvGrpSpPr>
          <p:grpSpPr bwMode="auto">
            <a:xfrm>
              <a:off x="839" y="1388"/>
              <a:ext cx="1728" cy="1446"/>
              <a:chOff x="1488" y="2544"/>
              <a:chExt cx="1920" cy="1536"/>
            </a:xfrm>
          </p:grpSpPr>
          <p:sp>
            <p:nvSpPr>
              <p:cNvPr id="2095" name="Freeform 39"/>
              <p:cNvSpPr>
                <a:spLocks/>
              </p:cNvSpPr>
              <p:nvPr/>
            </p:nvSpPr>
            <p:spPr bwMode="auto">
              <a:xfrm>
                <a:off x="1488" y="2544"/>
                <a:ext cx="1248" cy="1344"/>
              </a:xfrm>
              <a:custGeom>
                <a:avLst/>
                <a:gdLst>
                  <a:gd name="T0" fmla="*/ 0 w 1248"/>
                  <a:gd name="T1" fmla="*/ 1344 h 1344"/>
                  <a:gd name="T2" fmla="*/ 144 w 1248"/>
                  <a:gd name="T3" fmla="*/ 912 h 1344"/>
                  <a:gd name="T4" fmla="*/ 384 w 1248"/>
                  <a:gd name="T5" fmla="*/ 576 h 1344"/>
                  <a:gd name="T6" fmla="*/ 768 w 1248"/>
                  <a:gd name="T7" fmla="*/ 240 h 1344"/>
                  <a:gd name="T8" fmla="*/ 1248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6" name="Freeform 40"/>
              <p:cNvSpPr>
                <a:spLocks/>
              </p:cNvSpPr>
              <p:nvPr/>
            </p:nvSpPr>
            <p:spPr bwMode="auto">
              <a:xfrm>
                <a:off x="1584" y="2928"/>
                <a:ext cx="1488" cy="1056"/>
              </a:xfrm>
              <a:custGeom>
                <a:avLst/>
                <a:gdLst>
                  <a:gd name="T0" fmla="*/ 0 w 1248"/>
                  <a:gd name="T1" fmla="*/ 195 h 1344"/>
                  <a:gd name="T2" fmla="*/ 589 w 1248"/>
                  <a:gd name="T3" fmla="*/ 133 h 1344"/>
                  <a:gd name="T4" fmla="*/ 1568 w 1248"/>
                  <a:gd name="T5" fmla="*/ 84 h 1344"/>
                  <a:gd name="T6" fmla="*/ 3136 w 1248"/>
                  <a:gd name="T7" fmla="*/ 35 h 1344"/>
                  <a:gd name="T8" fmla="*/ 5096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097" name="Freeform 41"/>
              <p:cNvSpPr>
                <a:spLocks/>
              </p:cNvSpPr>
              <p:nvPr/>
            </p:nvSpPr>
            <p:spPr bwMode="auto">
              <a:xfrm>
                <a:off x="1680" y="3552"/>
                <a:ext cx="1728" cy="528"/>
              </a:xfrm>
              <a:custGeom>
                <a:avLst/>
                <a:gdLst>
                  <a:gd name="T0" fmla="*/ 0 w 1248"/>
                  <a:gd name="T1" fmla="*/ 1 h 1344"/>
                  <a:gd name="T2" fmla="*/ 1944 w 1248"/>
                  <a:gd name="T3" fmla="*/ 1 h 1344"/>
                  <a:gd name="T4" fmla="*/ 5190 w 1248"/>
                  <a:gd name="T5" fmla="*/ 0 h 1344"/>
                  <a:gd name="T6" fmla="*/ 10372 w 1248"/>
                  <a:gd name="T7" fmla="*/ 0 h 1344"/>
                  <a:gd name="T8" fmla="*/ 16859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092" name="Line 42"/>
            <p:cNvSpPr>
              <a:spLocks noChangeShapeType="1"/>
            </p:cNvSpPr>
            <p:nvPr/>
          </p:nvSpPr>
          <p:spPr bwMode="auto">
            <a:xfrm flipV="1">
              <a:off x="1906" y="1304"/>
              <a:ext cx="229" cy="109"/>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3" name="Line 43"/>
            <p:cNvSpPr>
              <a:spLocks noChangeShapeType="1"/>
            </p:cNvSpPr>
            <p:nvPr/>
          </p:nvSpPr>
          <p:spPr bwMode="auto">
            <a:xfrm flipV="1">
              <a:off x="2236" y="1697"/>
              <a:ext cx="187" cy="6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94" name="Line 44"/>
            <p:cNvSpPr>
              <a:spLocks noChangeShapeType="1"/>
            </p:cNvSpPr>
            <p:nvPr/>
          </p:nvSpPr>
          <p:spPr bwMode="auto">
            <a:xfrm flipV="1">
              <a:off x="2472" y="2317"/>
              <a:ext cx="248" cy="3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2146349" name="Line 45"/>
          <p:cNvSpPr>
            <a:spLocks noChangeShapeType="1"/>
          </p:cNvSpPr>
          <p:nvPr/>
        </p:nvSpPr>
        <p:spPr bwMode="auto">
          <a:xfrm flipV="1">
            <a:off x="6684963" y="4059238"/>
            <a:ext cx="287337" cy="792162"/>
          </a:xfrm>
          <a:prstGeom prst="line">
            <a:avLst/>
          </a:prstGeom>
          <a:noFill/>
          <a:ln w="476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6350" name="Object 46"/>
          <p:cNvGraphicFramePr>
            <a:graphicFrameLocks noChangeAspect="1"/>
          </p:cNvGraphicFramePr>
          <p:nvPr/>
        </p:nvGraphicFramePr>
        <p:xfrm>
          <a:off x="6248400" y="4259263"/>
          <a:ext cx="508000" cy="431800"/>
        </p:xfrm>
        <a:graphic>
          <a:graphicData uri="http://schemas.openxmlformats.org/presentationml/2006/ole">
            <mc:AlternateContent xmlns:mc="http://schemas.openxmlformats.org/markup-compatibility/2006">
              <mc:Choice xmlns:v="urn:schemas-microsoft-com:vml" Requires="v">
                <p:oleObj spid="_x0000_s1095" name="公式" r:id="rId33" imgW="253800" imgH="215640" progId="Equation.3">
                  <p:embed/>
                </p:oleObj>
              </mc:Choice>
              <mc:Fallback>
                <p:oleObj name="公式" r:id="rId33" imgW="253800" imgH="215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248400" y="4259263"/>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51" name="Line 47"/>
          <p:cNvSpPr>
            <a:spLocks noChangeShapeType="1"/>
          </p:cNvSpPr>
          <p:nvPr/>
        </p:nvSpPr>
        <p:spPr bwMode="auto">
          <a:xfrm rot="495255" flipV="1">
            <a:off x="6488113" y="5934075"/>
            <a:ext cx="609600" cy="304800"/>
          </a:xfrm>
          <a:prstGeom prst="line">
            <a:avLst/>
          </a:prstGeom>
          <a:noFill/>
          <a:ln w="476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46352" name="Object 48"/>
          <p:cNvGraphicFramePr>
            <a:graphicFrameLocks noChangeAspect="1"/>
          </p:cNvGraphicFramePr>
          <p:nvPr/>
        </p:nvGraphicFramePr>
        <p:xfrm>
          <a:off x="6578600" y="5497513"/>
          <a:ext cx="914400" cy="431800"/>
        </p:xfrm>
        <a:graphic>
          <a:graphicData uri="http://schemas.openxmlformats.org/presentationml/2006/ole">
            <mc:AlternateContent xmlns:mc="http://schemas.openxmlformats.org/markup-compatibility/2006">
              <mc:Choice xmlns:v="urn:schemas-microsoft-com:vml" Requires="v">
                <p:oleObj spid="_x0000_s1096" name="公式" r:id="rId35" imgW="457200" imgH="215640" progId="Equation.3">
                  <p:embed/>
                </p:oleObj>
              </mc:Choice>
              <mc:Fallback>
                <p:oleObj name="公式" r:id="rId35" imgW="457200" imgH="2156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578600" y="5497513"/>
                        <a:ext cx="914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6353" name="Line 49"/>
          <p:cNvSpPr>
            <a:spLocks noChangeShapeType="1"/>
          </p:cNvSpPr>
          <p:nvPr/>
        </p:nvSpPr>
        <p:spPr bwMode="auto">
          <a:xfrm flipH="1" flipV="1">
            <a:off x="7362825" y="4670425"/>
            <a:ext cx="228600" cy="609600"/>
          </a:xfrm>
          <a:prstGeom prst="line">
            <a:avLst/>
          </a:prstGeom>
          <a:noFill/>
          <a:ln w="47625">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 name="对象 2"/>
          <p:cNvGraphicFramePr>
            <a:graphicFrameLocks noChangeAspect="1"/>
          </p:cNvGraphicFramePr>
          <p:nvPr/>
        </p:nvGraphicFramePr>
        <p:xfrm>
          <a:off x="8192638" y="4132652"/>
          <a:ext cx="381898" cy="509197"/>
        </p:xfrm>
        <a:graphic>
          <a:graphicData uri="http://schemas.openxmlformats.org/presentationml/2006/ole">
            <mc:AlternateContent xmlns:mc="http://schemas.openxmlformats.org/markup-compatibility/2006">
              <mc:Choice xmlns:v="urn:schemas-microsoft-com:vml" Requires="v">
                <p:oleObj spid="_x0000_s1097" name="Equation" r:id="rId37" imgW="152280" imgH="203040" progId="Equation.DSMT4">
                  <p:embed/>
                </p:oleObj>
              </mc:Choice>
              <mc:Fallback>
                <p:oleObj name="Equation" r:id="rId37" imgW="152280" imgH="203040" progId="Equation.DSMT4">
                  <p:embed/>
                  <p:pic>
                    <p:nvPicPr>
                      <p:cNvPr id="0" name=""/>
                      <p:cNvPicPr/>
                      <p:nvPr/>
                    </p:nvPicPr>
                    <p:blipFill>
                      <a:blip r:embed="rId38"/>
                      <a:stretch>
                        <a:fillRect/>
                      </a:stretch>
                    </p:blipFill>
                    <p:spPr>
                      <a:xfrm>
                        <a:off x="8192638" y="4132652"/>
                        <a:ext cx="381898" cy="509197"/>
                      </a:xfrm>
                      <a:prstGeom prst="rect">
                        <a:avLst/>
                      </a:prstGeom>
                    </p:spPr>
                  </p:pic>
                </p:oleObj>
              </mc:Fallback>
            </mc:AlternateContent>
          </a:graphicData>
        </a:graphic>
      </p:graphicFrame>
    </p:spTree>
    <p:extLst>
      <p:ext uri="{BB962C8B-B14F-4D97-AF65-F5344CB8AC3E}">
        <p14:creationId xmlns:p14="http://schemas.microsoft.com/office/powerpoint/2010/main" val="426730205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46306"/>
                                        </p:tgtEl>
                                        <p:attrNameLst>
                                          <p:attrName>style.visibility</p:attrName>
                                        </p:attrNameLst>
                                      </p:cBhvr>
                                      <p:to>
                                        <p:strVal val="visible"/>
                                      </p:to>
                                    </p:set>
                                    <p:animEffect transition="in" filter="wipe(left)">
                                      <p:cBhvr>
                                        <p:cTn id="7" dur="500"/>
                                        <p:tgtEl>
                                          <p:spTgt spid="2146306"/>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214630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46309"/>
                                        </p:tgtEl>
                                        <p:attrNameLst>
                                          <p:attrName>style.visibility</p:attrName>
                                        </p:attrNameLst>
                                      </p:cBhvr>
                                      <p:to>
                                        <p:strVal val="visible"/>
                                      </p:to>
                                    </p:set>
                                    <p:animEffect transition="in" filter="wipe(left)">
                                      <p:cBhvr>
                                        <p:cTn id="15" dur="500"/>
                                        <p:tgtEl>
                                          <p:spTgt spid="214630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46313"/>
                                        </p:tgtEl>
                                        <p:attrNameLst>
                                          <p:attrName>style.visibility</p:attrName>
                                        </p:attrNameLst>
                                      </p:cBhvr>
                                      <p:to>
                                        <p:strVal val="visible"/>
                                      </p:to>
                                    </p:set>
                                    <p:animEffect transition="in" filter="wipe(left)">
                                      <p:cBhvr>
                                        <p:cTn id="20" dur="500"/>
                                        <p:tgtEl>
                                          <p:spTgt spid="21463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2146310"/>
                                        </p:tgtEl>
                                        <p:attrNameLst>
                                          <p:attrName>style.visibility</p:attrName>
                                        </p:attrNameLst>
                                      </p:cBhvr>
                                      <p:to>
                                        <p:strVal val="visible"/>
                                      </p:to>
                                    </p:set>
                                    <p:animEffect transition="in" filter="wipe(up)">
                                      <p:cBhvr>
                                        <p:cTn id="25" dur="500"/>
                                        <p:tgtEl>
                                          <p:spTgt spid="214631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46311"/>
                                        </p:tgtEl>
                                        <p:attrNameLst>
                                          <p:attrName>style.visibility</p:attrName>
                                        </p:attrNameLst>
                                      </p:cBhvr>
                                      <p:to>
                                        <p:strVal val="visible"/>
                                      </p:to>
                                    </p:set>
                                    <p:animEffect transition="in" filter="wipe(left)">
                                      <p:cBhvr>
                                        <p:cTn id="30" dur="500"/>
                                        <p:tgtEl>
                                          <p:spTgt spid="214631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146331"/>
                                        </p:tgtEl>
                                        <p:attrNameLst>
                                          <p:attrName>style.visibility</p:attrName>
                                        </p:attrNameLst>
                                      </p:cBhvr>
                                      <p:to>
                                        <p:strVal val="visible"/>
                                      </p:to>
                                    </p:set>
                                    <p:animEffect transition="in" filter="wipe(up)">
                                      <p:cBhvr>
                                        <p:cTn id="35" dur="500"/>
                                        <p:tgtEl>
                                          <p:spTgt spid="2146331"/>
                                        </p:tgtEl>
                                      </p:cBhvr>
                                    </p:animEffect>
                                  </p:childTnLst>
                                </p:cTn>
                              </p:par>
                            </p:childTnLst>
                          </p:cTn>
                        </p:par>
                        <p:par>
                          <p:cTn id="36" fill="hold" nodeType="afterGroup">
                            <p:stCondLst>
                              <p:cond delay="500"/>
                            </p:stCondLst>
                            <p:childTnLst>
                              <p:par>
                                <p:cTn id="37" presetID="22" presetClass="entr" presetSubtype="4" fill="hold" grpId="0" nodeType="afterEffect">
                                  <p:stCondLst>
                                    <p:cond delay="0"/>
                                  </p:stCondLst>
                                  <p:childTnLst>
                                    <p:set>
                                      <p:cBhvr>
                                        <p:cTn id="38" dur="1" fill="hold">
                                          <p:stCondLst>
                                            <p:cond delay="0"/>
                                          </p:stCondLst>
                                        </p:cTn>
                                        <p:tgtEl>
                                          <p:spTgt spid="2146332"/>
                                        </p:tgtEl>
                                        <p:attrNameLst>
                                          <p:attrName>style.visibility</p:attrName>
                                        </p:attrNameLst>
                                      </p:cBhvr>
                                      <p:to>
                                        <p:strVal val="visible"/>
                                      </p:to>
                                    </p:set>
                                    <p:animEffect transition="in" filter="wipe(down)">
                                      <p:cBhvr>
                                        <p:cTn id="39" dur="500"/>
                                        <p:tgtEl>
                                          <p:spTgt spid="2146332"/>
                                        </p:tgtEl>
                                      </p:cBhvr>
                                    </p:animEffect>
                                  </p:childTnLst>
                                </p:cTn>
                              </p:par>
                            </p:childTnLst>
                          </p:cTn>
                        </p:par>
                        <p:par>
                          <p:cTn id="40" fill="hold" nodeType="afterGroup">
                            <p:stCondLst>
                              <p:cond delay="1000"/>
                            </p:stCondLst>
                            <p:childTnLst>
                              <p:par>
                                <p:cTn id="41" presetID="22" presetClass="entr" presetSubtype="1" fill="hold" nodeType="afterEffect">
                                  <p:stCondLst>
                                    <p:cond delay="0"/>
                                  </p:stCondLst>
                                  <p:childTnLst>
                                    <p:set>
                                      <p:cBhvr>
                                        <p:cTn id="42" dur="1" fill="hold">
                                          <p:stCondLst>
                                            <p:cond delay="0"/>
                                          </p:stCondLst>
                                        </p:cTn>
                                        <p:tgtEl>
                                          <p:spTgt spid="2146334"/>
                                        </p:tgtEl>
                                        <p:attrNameLst>
                                          <p:attrName>style.visibility</p:attrName>
                                        </p:attrNameLst>
                                      </p:cBhvr>
                                      <p:to>
                                        <p:strVal val="visible"/>
                                      </p:to>
                                    </p:set>
                                    <p:animEffect transition="in" filter="wipe(up)">
                                      <p:cBhvr>
                                        <p:cTn id="43" dur="500"/>
                                        <p:tgtEl>
                                          <p:spTgt spid="214633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46312"/>
                                        </p:tgtEl>
                                        <p:attrNameLst>
                                          <p:attrName>style.visibility</p:attrName>
                                        </p:attrNameLst>
                                      </p:cBhvr>
                                      <p:to>
                                        <p:strVal val="visible"/>
                                      </p:to>
                                    </p:set>
                                    <p:animEffect transition="in" filter="wipe(left)">
                                      <p:cBhvr>
                                        <p:cTn id="48" dur="500"/>
                                        <p:tgtEl>
                                          <p:spTgt spid="214631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2146333"/>
                                        </p:tgtEl>
                                        <p:attrNameLst>
                                          <p:attrName>style.visibility</p:attrName>
                                        </p:attrNameLst>
                                      </p:cBhvr>
                                      <p:to>
                                        <p:strVal val="visible"/>
                                      </p:to>
                                    </p:set>
                                    <p:animEffect transition="in" filter="wipe(up)">
                                      <p:cBhvr>
                                        <p:cTn id="53" dur="500"/>
                                        <p:tgtEl>
                                          <p:spTgt spid="2146333"/>
                                        </p:tgtEl>
                                      </p:cBhvr>
                                    </p:animEffect>
                                  </p:childTnLst>
                                </p:cTn>
                              </p:par>
                            </p:childTnLst>
                          </p:cTn>
                        </p:par>
                        <p:par>
                          <p:cTn id="54" fill="hold" nodeType="afterGroup">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2146314"/>
                                        </p:tgtEl>
                                        <p:attrNameLst>
                                          <p:attrName>style.visibility</p:attrName>
                                        </p:attrNameLst>
                                      </p:cBhvr>
                                      <p:to>
                                        <p:strVal val="visible"/>
                                      </p:to>
                                    </p:set>
                                    <p:animEffect transition="in" filter="wipe(up)">
                                      <p:cBhvr>
                                        <p:cTn id="57" dur="500"/>
                                        <p:tgtEl>
                                          <p:spTgt spid="21463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46315"/>
                                        </p:tgtEl>
                                        <p:attrNameLst>
                                          <p:attrName>style.visibility</p:attrName>
                                        </p:attrNameLst>
                                      </p:cBhvr>
                                      <p:to>
                                        <p:strVal val="visible"/>
                                      </p:to>
                                    </p:set>
                                    <p:animEffect transition="in" filter="wipe(up)">
                                      <p:cBhvr>
                                        <p:cTn id="62" dur="500"/>
                                        <p:tgtEl>
                                          <p:spTgt spid="214631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2146335"/>
                                        </p:tgtEl>
                                        <p:attrNameLst>
                                          <p:attrName>style.visibility</p:attrName>
                                        </p:attrNameLst>
                                      </p:cBhvr>
                                      <p:to>
                                        <p:strVal val="visible"/>
                                      </p:to>
                                    </p:set>
                                    <p:animEffect transition="in" filter="wipe(up)">
                                      <p:cBhvr>
                                        <p:cTn id="67" dur="500"/>
                                        <p:tgtEl>
                                          <p:spTgt spid="2146335"/>
                                        </p:tgtEl>
                                      </p:cBhvr>
                                    </p:animEffect>
                                  </p:childTnLst>
                                </p:cTn>
                              </p:par>
                            </p:childTnLst>
                          </p:cTn>
                        </p:par>
                        <p:par>
                          <p:cTn id="68" fill="hold" nodeType="afterGroup">
                            <p:stCondLst>
                              <p:cond delay="500"/>
                            </p:stCondLst>
                            <p:childTnLst>
                              <p:par>
                                <p:cTn id="69" presetID="22" presetClass="entr" presetSubtype="1" fill="hold" nodeType="afterEffect">
                                  <p:stCondLst>
                                    <p:cond delay="0"/>
                                  </p:stCondLst>
                                  <p:childTnLst>
                                    <p:set>
                                      <p:cBhvr>
                                        <p:cTn id="70" dur="1" fill="hold">
                                          <p:stCondLst>
                                            <p:cond delay="0"/>
                                          </p:stCondLst>
                                        </p:cTn>
                                        <p:tgtEl>
                                          <p:spTgt spid="2146316"/>
                                        </p:tgtEl>
                                        <p:attrNameLst>
                                          <p:attrName>style.visibility</p:attrName>
                                        </p:attrNameLst>
                                      </p:cBhvr>
                                      <p:to>
                                        <p:strVal val="visible"/>
                                      </p:to>
                                    </p:set>
                                    <p:animEffect transition="in" filter="wipe(up)">
                                      <p:cBhvr>
                                        <p:cTn id="71" dur="500"/>
                                        <p:tgtEl>
                                          <p:spTgt spid="214631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146308"/>
                                        </p:tgtEl>
                                        <p:attrNameLst>
                                          <p:attrName>style.visibility</p:attrName>
                                        </p:attrNameLst>
                                      </p:cBhvr>
                                      <p:to>
                                        <p:strVal val="visible"/>
                                      </p:to>
                                    </p:set>
                                    <p:animEffect transition="in" filter="wipe(down)">
                                      <p:cBhvr>
                                        <p:cTn id="76" dur="500"/>
                                        <p:tgtEl>
                                          <p:spTgt spid="2146308"/>
                                        </p:tgtEl>
                                      </p:cBhvr>
                                    </p:animEffect>
                                  </p:childTnLst>
                                </p:cTn>
                              </p:par>
                            </p:childTnLst>
                          </p:cTn>
                        </p:par>
                        <p:par>
                          <p:cTn id="77" fill="hold" nodeType="afterGroup">
                            <p:stCondLst>
                              <p:cond delay="500"/>
                            </p:stCondLst>
                            <p:childTnLst>
                              <p:par>
                                <p:cTn id="78" presetID="22" presetClass="entr" presetSubtype="1" fill="hold" nodeType="afterEffect">
                                  <p:stCondLst>
                                    <p:cond delay="0"/>
                                  </p:stCondLst>
                                  <p:childTnLst>
                                    <p:set>
                                      <p:cBhvr>
                                        <p:cTn id="79" dur="1" fill="hold">
                                          <p:stCondLst>
                                            <p:cond delay="0"/>
                                          </p:stCondLst>
                                        </p:cTn>
                                        <p:tgtEl>
                                          <p:spTgt spid="2146324"/>
                                        </p:tgtEl>
                                        <p:attrNameLst>
                                          <p:attrName>style.visibility</p:attrName>
                                        </p:attrNameLst>
                                      </p:cBhvr>
                                      <p:to>
                                        <p:strVal val="visible"/>
                                      </p:to>
                                    </p:set>
                                    <p:animEffect transition="in" filter="wipe(up)">
                                      <p:cBhvr>
                                        <p:cTn id="80" dur="500"/>
                                        <p:tgtEl>
                                          <p:spTgt spid="21463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nodeType="clickEffect">
                                  <p:stCondLst>
                                    <p:cond delay="0"/>
                                  </p:stCondLst>
                                  <p:childTnLst>
                                    <p:set>
                                      <p:cBhvr>
                                        <p:cTn id="84" dur="1" fill="hold">
                                          <p:stCondLst>
                                            <p:cond delay="0"/>
                                          </p:stCondLst>
                                        </p:cTn>
                                        <p:tgtEl>
                                          <p:spTgt spid="2146321"/>
                                        </p:tgtEl>
                                        <p:attrNameLst>
                                          <p:attrName>style.visibility</p:attrName>
                                        </p:attrNameLst>
                                      </p:cBhvr>
                                      <p:to>
                                        <p:strVal val="visible"/>
                                      </p:to>
                                    </p:set>
                                    <p:animEffect transition="in" filter="wipe(up)">
                                      <p:cBhvr>
                                        <p:cTn id="85" dur="500"/>
                                        <p:tgtEl>
                                          <p:spTgt spid="2146321"/>
                                        </p:tgtEl>
                                      </p:cBhvr>
                                    </p:animEffect>
                                  </p:childTnLst>
                                </p:cTn>
                              </p:par>
                            </p:childTnLst>
                          </p:cTn>
                        </p:par>
                        <p:par>
                          <p:cTn id="86" fill="hold" nodeType="afterGroup">
                            <p:stCondLst>
                              <p:cond delay="500"/>
                            </p:stCondLst>
                            <p:childTnLst>
                              <p:par>
                                <p:cTn id="87" presetID="22" presetClass="entr" presetSubtype="4" fill="hold" grpId="0" nodeType="afterEffect">
                                  <p:stCondLst>
                                    <p:cond delay="0"/>
                                  </p:stCondLst>
                                  <p:iterate type="wd">
                                    <p:tmPct val="100000"/>
                                  </p:iterate>
                                  <p:childTnLst>
                                    <p:set>
                                      <p:cBhvr>
                                        <p:cTn id="88" dur="1" fill="hold">
                                          <p:stCondLst>
                                            <p:cond delay="0"/>
                                          </p:stCondLst>
                                        </p:cTn>
                                        <p:tgtEl>
                                          <p:spTgt spid="2146340"/>
                                        </p:tgtEl>
                                        <p:attrNameLst>
                                          <p:attrName>style.visibility</p:attrName>
                                        </p:attrNameLst>
                                      </p:cBhvr>
                                      <p:to>
                                        <p:strVal val="visible"/>
                                      </p:to>
                                    </p:set>
                                    <p:animEffect transition="in" filter="wipe(down)">
                                      <p:cBhvr>
                                        <p:cTn id="89" dur="500"/>
                                        <p:tgtEl>
                                          <p:spTgt spid="214634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46317"/>
                                        </p:tgtEl>
                                        <p:attrNameLst>
                                          <p:attrName>style.visibility</p:attrName>
                                        </p:attrNameLst>
                                      </p:cBhvr>
                                      <p:to>
                                        <p:strVal val="visible"/>
                                      </p:to>
                                    </p:set>
                                    <p:animEffect transition="in" filter="wipe(left)">
                                      <p:cBhvr>
                                        <p:cTn id="94" dur="500"/>
                                        <p:tgtEl>
                                          <p:spTgt spid="2146317"/>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500" fill="hold"/>
                                        <p:tgtEl>
                                          <p:spTgt spid="3"/>
                                        </p:tgtEl>
                                        <p:attrNameLst>
                                          <p:attrName>ppt_x</p:attrName>
                                        </p:attrNameLst>
                                      </p:cBhvr>
                                      <p:tavLst>
                                        <p:tav tm="0">
                                          <p:val>
                                            <p:strVal val="#ppt_x"/>
                                          </p:val>
                                        </p:tav>
                                        <p:tav tm="100000">
                                          <p:val>
                                            <p:strVal val="#ppt_x"/>
                                          </p:val>
                                        </p:tav>
                                      </p:tavLst>
                                    </p:anim>
                                    <p:anim calcmode="lin" valueType="num">
                                      <p:cBhvr additive="base">
                                        <p:cTn id="100" dur="500" fill="hold"/>
                                        <p:tgtEl>
                                          <p:spTgt spid="3"/>
                                        </p:tgtEl>
                                        <p:attrNameLst>
                                          <p:attrName>ppt_y</p:attrName>
                                        </p:attrNameLst>
                                      </p:cBhvr>
                                      <p:tavLst>
                                        <p:tav tm="0">
                                          <p:val>
                                            <p:strVal val="1+#ppt_h/2"/>
                                          </p:val>
                                        </p:tav>
                                        <p:tav tm="100000">
                                          <p:val>
                                            <p:strVal val="#ppt_y"/>
                                          </p:val>
                                        </p:tav>
                                      </p:tavLst>
                                    </p:anim>
                                  </p:childTnLst>
                                </p:cTn>
                              </p:par>
                            </p:childTnLst>
                          </p:cTn>
                        </p:par>
                        <p:par>
                          <p:cTn id="101" fill="hold">
                            <p:stCondLst>
                              <p:cond delay="500"/>
                            </p:stCondLst>
                            <p:childTnLst>
                              <p:par>
                                <p:cTn id="102" presetID="22" presetClass="entr" presetSubtype="8" fill="hold" grpId="0" nodeType="afterEffect">
                                  <p:stCondLst>
                                    <p:cond delay="0"/>
                                  </p:stCondLst>
                                  <p:childTnLst>
                                    <p:set>
                                      <p:cBhvr>
                                        <p:cTn id="103" dur="1" fill="hold">
                                          <p:stCondLst>
                                            <p:cond delay="0"/>
                                          </p:stCondLst>
                                        </p:cTn>
                                        <p:tgtEl>
                                          <p:spTgt spid="2146320"/>
                                        </p:tgtEl>
                                        <p:attrNameLst>
                                          <p:attrName>style.visibility</p:attrName>
                                        </p:attrNameLst>
                                      </p:cBhvr>
                                      <p:to>
                                        <p:strVal val="visible"/>
                                      </p:to>
                                    </p:set>
                                    <p:animEffect transition="in" filter="wipe(left)">
                                      <p:cBhvr>
                                        <p:cTn id="104" dur="500"/>
                                        <p:tgtEl>
                                          <p:spTgt spid="2146320"/>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146349"/>
                                        </p:tgtEl>
                                        <p:attrNameLst>
                                          <p:attrName>style.visibility</p:attrName>
                                        </p:attrNameLst>
                                      </p:cBhvr>
                                      <p:to>
                                        <p:strVal val="visible"/>
                                      </p:to>
                                    </p:set>
                                    <p:animEffect transition="in" filter="wipe(down)">
                                      <p:cBhvr>
                                        <p:cTn id="113" dur="500"/>
                                        <p:tgtEl>
                                          <p:spTgt spid="2146349"/>
                                        </p:tgtEl>
                                      </p:cBhvr>
                                    </p:animEffect>
                                  </p:childTnLst>
                                </p:cTn>
                              </p:par>
                            </p:childTnLst>
                          </p:cTn>
                        </p:par>
                        <p:par>
                          <p:cTn id="114" fill="hold">
                            <p:stCondLst>
                              <p:cond delay="500"/>
                            </p:stCondLst>
                            <p:childTnLst>
                              <p:par>
                                <p:cTn id="115" presetID="22" presetClass="entr" presetSubtype="1" fill="hold" nodeType="afterEffect">
                                  <p:stCondLst>
                                    <p:cond delay="0"/>
                                  </p:stCondLst>
                                  <p:childTnLst>
                                    <p:set>
                                      <p:cBhvr>
                                        <p:cTn id="116" dur="1" fill="hold">
                                          <p:stCondLst>
                                            <p:cond delay="0"/>
                                          </p:stCondLst>
                                        </p:cTn>
                                        <p:tgtEl>
                                          <p:spTgt spid="2146350"/>
                                        </p:tgtEl>
                                        <p:attrNameLst>
                                          <p:attrName>style.visibility</p:attrName>
                                        </p:attrNameLst>
                                      </p:cBhvr>
                                      <p:to>
                                        <p:strVal val="visible"/>
                                      </p:to>
                                    </p:set>
                                    <p:animEffect transition="in" filter="wipe(up)">
                                      <p:cBhvr>
                                        <p:cTn id="117" dur="500"/>
                                        <p:tgtEl>
                                          <p:spTgt spid="2146350"/>
                                        </p:tgtEl>
                                      </p:cBhvr>
                                    </p:animEffect>
                                  </p:childTnLst>
                                </p:cTn>
                              </p:par>
                            </p:childTnLst>
                          </p:cTn>
                        </p:par>
                        <p:par>
                          <p:cTn id="118" fill="hold">
                            <p:stCondLst>
                              <p:cond delay="1000"/>
                            </p:stCondLst>
                            <p:childTnLst>
                              <p:par>
                                <p:cTn id="119" presetID="22" presetClass="entr" presetSubtype="1" fill="hold" nodeType="afterEffect">
                                  <p:stCondLst>
                                    <p:cond delay="0"/>
                                  </p:stCondLst>
                                  <p:childTnLst>
                                    <p:set>
                                      <p:cBhvr>
                                        <p:cTn id="120" dur="1" fill="hold">
                                          <p:stCondLst>
                                            <p:cond delay="0"/>
                                          </p:stCondLst>
                                        </p:cTn>
                                        <p:tgtEl>
                                          <p:spTgt spid="2146336"/>
                                        </p:tgtEl>
                                        <p:attrNameLst>
                                          <p:attrName>style.visibility</p:attrName>
                                        </p:attrNameLst>
                                      </p:cBhvr>
                                      <p:to>
                                        <p:strVal val="visible"/>
                                      </p:to>
                                    </p:set>
                                    <p:animEffect transition="in" filter="wipe(up)">
                                      <p:cBhvr>
                                        <p:cTn id="121" dur="500"/>
                                        <p:tgtEl>
                                          <p:spTgt spid="2146336"/>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146351"/>
                                        </p:tgtEl>
                                        <p:attrNameLst>
                                          <p:attrName>style.visibility</p:attrName>
                                        </p:attrNameLst>
                                      </p:cBhvr>
                                      <p:to>
                                        <p:strVal val="visible"/>
                                      </p:to>
                                    </p:set>
                                    <p:animEffect transition="in" filter="wipe(left)">
                                      <p:cBhvr>
                                        <p:cTn id="126" dur="500"/>
                                        <p:tgtEl>
                                          <p:spTgt spid="2146351"/>
                                        </p:tgtEl>
                                      </p:cBhvr>
                                    </p:animEffect>
                                  </p:childTnLst>
                                </p:cTn>
                              </p:par>
                            </p:childTnLst>
                          </p:cTn>
                        </p:par>
                        <p:par>
                          <p:cTn id="127" fill="hold">
                            <p:stCondLst>
                              <p:cond delay="500"/>
                            </p:stCondLst>
                            <p:childTnLst>
                              <p:par>
                                <p:cTn id="128" presetID="22" presetClass="entr" presetSubtype="1" fill="hold" nodeType="afterEffect">
                                  <p:stCondLst>
                                    <p:cond delay="0"/>
                                  </p:stCondLst>
                                  <p:childTnLst>
                                    <p:set>
                                      <p:cBhvr>
                                        <p:cTn id="129" dur="1" fill="hold">
                                          <p:stCondLst>
                                            <p:cond delay="0"/>
                                          </p:stCondLst>
                                        </p:cTn>
                                        <p:tgtEl>
                                          <p:spTgt spid="2146352"/>
                                        </p:tgtEl>
                                        <p:attrNameLst>
                                          <p:attrName>style.visibility</p:attrName>
                                        </p:attrNameLst>
                                      </p:cBhvr>
                                      <p:to>
                                        <p:strVal val="visible"/>
                                      </p:to>
                                    </p:set>
                                    <p:animEffect transition="in" filter="wipe(up)">
                                      <p:cBhvr>
                                        <p:cTn id="130" dur="500"/>
                                        <p:tgtEl>
                                          <p:spTgt spid="2146352"/>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iterate type="wd">
                                    <p:tmPct val="100000"/>
                                  </p:iterate>
                                  <p:childTnLst>
                                    <p:set>
                                      <p:cBhvr>
                                        <p:cTn id="134" dur="1" fill="hold">
                                          <p:stCondLst>
                                            <p:cond delay="0"/>
                                          </p:stCondLst>
                                        </p:cTn>
                                        <p:tgtEl>
                                          <p:spTgt spid="2146318"/>
                                        </p:tgtEl>
                                        <p:attrNameLst>
                                          <p:attrName>style.visibility</p:attrName>
                                        </p:attrNameLst>
                                      </p:cBhvr>
                                      <p:to>
                                        <p:strVal val="visible"/>
                                      </p:to>
                                    </p:set>
                                    <p:animEffect transition="in" filter="wipe(up)">
                                      <p:cBhvr>
                                        <p:cTn id="135" dur="300"/>
                                        <p:tgtEl>
                                          <p:spTgt spid="2146318"/>
                                        </p:tgtEl>
                                      </p:cBhvr>
                                    </p:animEffect>
                                  </p:childTnLst>
                                </p:cTn>
                              </p:par>
                            </p:childTnLst>
                          </p:cTn>
                        </p:par>
                        <p:par>
                          <p:cTn id="136" fill="hold">
                            <p:stCondLst>
                              <p:cond delay="1200"/>
                            </p:stCondLst>
                            <p:childTnLst>
                              <p:par>
                                <p:cTn id="137" presetID="22" presetClass="entr" presetSubtype="8" fill="hold" nodeType="afterEffect">
                                  <p:stCondLst>
                                    <p:cond delay="0"/>
                                  </p:stCondLst>
                                  <p:childTnLst>
                                    <p:set>
                                      <p:cBhvr>
                                        <p:cTn id="138" dur="1" fill="hold">
                                          <p:stCondLst>
                                            <p:cond delay="0"/>
                                          </p:stCondLst>
                                        </p:cTn>
                                        <p:tgtEl>
                                          <p:spTgt spid="2146322"/>
                                        </p:tgtEl>
                                        <p:attrNameLst>
                                          <p:attrName>style.visibility</p:attrName>
                                        </p:attrNameLst>
                                      </p:cBhvr>
                                      <p:to>
                                        <p:strVal val="visible"/>
                                      </p:to>
                                    </p:set>
                                    <p:animEffect transition="in" filter="wipe(left)">
                                      <p:cBhvr>
                                        <p:cTn id="139" dur="500"/>
                                        <p:tgtEl>
                                          <p:spTgt spid="2146322"/>
                                        </p:tgtEl>
                                      </p:cBhvr>
                                    </p:animEffect>
                                  </p:childTnLst>
                                </p:cTn>
                              </p:par>
                            </p:childTnLst>
                          </p:cTn>
                        </p:par>
                        <p:par>
                          <p:cTn id="140" fill="hold">
                            <p:stCondLst>
                              <p:cond delay="1700"/>
                            </p:stCondLst>
                            <p:childTnLst>
                              <p:par>
                                <p:cTn id="141" presetID="22" presetClass="entr" presetSubtype="8" fill="hold" grpId="0" nodeType="afterEffect">
                                  <p:stCondLst>
                                    <p:cond delay="0"/>
                                  </p:stCondLst>
                                  <p:childTnLst>
                                    <p:set>
                                      <p:cBhvr>
                                        <p:cTn id="142" dur="1" fill="hold">
                                          <p:stCondLst>
                                            <p:cond delay="0"/>
                                          </p:stCondLst>
                                        </p:cTn>
                                        <p:tgtEl>
                                          <p:spTgt spid="2146325"/>
                                        </p:tgtEl>
                                        <p:attrNameLst>
                                          <p:attrName>style.visibility</p:attrName>
                                        </p:attrNameLst>
                                      </p:cBhvr>
                                      <p:to>
                                        <p:strVal val="visible"/>
                                      </p:to>
                                    </p:set>
                                    <p:animEffect transition="in" filter="wipe(left)">
                                      <p:cBhvr>
                                        <p:cTn id="143" dur="500"/>
                                        <p:tgtEl>
                                          <p:spTgt spid="2146325"/>
                                        </p:tgtEl>
                                      </p:cBhvr>
                                    </p:animEffect>
                                  </p:childTnLst>
                                </p:cTn>
                              </p:par>
                            </p:childTnLst>
                          </p:cTn>
                        </p:par>
                        <p:par>
                          <p:cTn id="144" fill="hold">
                            <p:stCondLst>
                              <p:cond delay="2200"/>
                            </p:stCondLst>
                            <p:childTnLst>
                              <p:par>
                                <p:cTn id="145" presetID="22" presetClass="entr" presetSubtype="1" fill="hold" nodeType="afterEffect">
                                  <p:stCondLst>
                                    <p:cond delay="0"/>
                                  </p:stCondLst>
                                  <p:childTnLst>
                                    <p:set>
                                      <p:cBhvr>
                                        <p:cTn id="146" dur="1" fill="hold">
                                          <p:stCondLst>
                                            <p:cond delay="0"/>
                                          </p:stCondLst>
                                        </p:cTn>
                                        <p:tgtEl>
                                          <p:spTgt spid="2146326"/>
                                        </p:tgtEl>
                                        <p:attrNameLst>
                                          <p:attrName>style.visibility</p:attrName>
                                        </p:attrNameLst>
                                      </p:cBhvr>
                                      <p:to>
                                        <p:strVal val="visible"/>
                                      </p:to>
                                    </p:set>
                                    <p:animEffect transition="in" filter="wipe(up)">
                                      <p:cBhvr>
                                        <p:cTn id="147" dur="500"/>
                                        <p:tgtEl>
                                          <p:spTgt spid="2146326"/>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iterate type="wd">
                                    <p:tmPct val="100000"/>
                                  </p:iterate>
                                  <p:childTnLst>
                                    <p:set>
                                      <p:cBhvr>
                                        <p:cTn id="151" dur="1" fill="hold">
                                          <p:stCondLst>
                                            <p:cond delay="0"/>
                                          </p:stCondLst>
                                        </p:cTn>
                                        <p:tgtEl>
                                          <p:spTgt spid="2146323"/>
                                        </p:tgtEl>
                                        <p:attrNameLst>
                                          <p:attrName>style.visibility</p:attrName>
                                        </p:attrNameLst>
                                      </p:cBhvr>
                                      <p:to>
                                        <p:strVal val="visible"/>
                                      </p:to>
                                    </p:set>
                                    <p:animEffect transition="in" filter="wipe(down)">
                                      <p:cBhvr>
                                        <p:cTn id="152" dur="500"/>
                                        <p:tgtEl>
                                          <p:spTgt spid="214632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146353"/>
                                        </p:tgtEl>
                                        <p:attrNameLst>
                                          <p:attrName>style.visibility</p:attrName>
                                        </p:attrNameLst>
                                      </p:cBhvr>
                                      <p:to>
                                        <p:strVal val="visible"/>
                                      </p:to>
                                    </p:set>
                                    <p:animEffect transition="in" filter="wipe(down)">
                                      <p:cBhvr>
                                        <p:cTn id="157" dur="500"/>
                                        <p:tgtEl>
                                          <p:spTgt spid="2146353"/>
                                        </p:tgtEl>
                                      </p:cBhvr>
                                    </p:animEffect>
                                  </p:childTnLst>
                                </p:cTn>
                              </p:par>
                            </p:childTnLst>
                          </p:cTn>
                        </p:par>
                        <p:par>
                          <p:cTn id="158" fill="hold">
                            <p:stCondLst>
                              <p:cond delay="500"/>
                            </p:stCondLst>
                            <p:childTnLst>
                              <p:par>
                                <p:cTn id="159" presetID="22" presetClass="entr" presetSubtype="1" fill="hold" nodeType="afterEffect">
                                  <p:stCondLst>
                                    <p:cond delay="0"/>
                                  </p:stCondLst>
                                  <p:childTnLst>
                                    <p:set>
                                      <p:cBhvr>
                                        <p:cTn id="160" dur="1" fill="hold">
                                          <p:stCondLst>
                                            <p:cond delay="0"/>
                                          </p:stCondLst>
                                        </p:cTn>
                                        <p:tgtEl>
                                          <p:spTgt spid="2146337"/>
                                        </p:tgtEl>
                                        <p:attrNameLst>
                                          <p:attrName>style.visibility</p:attrName>
                                        </p:attrNameLst>
                                      </p:cBhvr>
                                      <p:to>
                                        <p:strVal val="visible"/>
                                      </p:to>
                                    </p:set>
                                    <p:animEffect transition="in" filter="wipe(up)">
                                      <p:cBhvr>
                                        <p:cTn id="161" dur="500"/>
                                        <p:tgtEl>
                                          <p:spTgt spid="2146337"/>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iterate type="wd">
                                    <p:tmPct val="100000"/>
                                  </p:iterate>
                                  <p:childTnLst>
                                    <p:set>
                                      <p:cBhvr>
                                        <p:cTn id="165" dur="1" fill="hold">
                                          <p:stCondLst>
                                            <p:cond delay="0"/>
                                          </p:stCondLst>
                                        </p:cTn>
                                        <p:tgtEl>
                                          <p:spTgt spid="2146319"/>
                                        </p:tgtEl>
                                        <p:attrNameLst>
                                          <p:attrName>style.visibility</p:attrName>
                                        </p:attrNameLst>
                                      </p:cBhvr>
                                      <p:to>
                                        <p:strVal val="visible"/>
                                      </p:to>
                                    </p:set>
                                    <p:animEffect transition="in" filter="wipe(up)">
                                      <p:cBhvr>
                                        <p:cTn id="166" dur="300"/>
                                        <p:tgtEl>
                                          <p:spTgt spid="2146319"/>
                                        </p:tgtEl>
                                      </p:cBhvr>
                                    </p:animEffect>
                                  </p:childTnLst>
                                </p:cTn>
                              </p:par>
                            </p:childTnLst>
                          </p:cTn>
                        </p:par>
                        <p:par>
                          <p:cTn id="167" fill="hold">
                            <p:stCondLst>
                              <p:cond delay="900"/>
                            </p:stCondLst>
                            <p:childTnLst>
                              <p:par>
                                <p:cTn id="168" presetID="22" presetClass="entr" presetSubtype="1" fill="hold" nodeType="afterEffect">
                                  <p:stCondLst>
                                    <p:cond delay="0"/>
                                  </p:stCondLst>
                                  <p:childTnLst>
                                    <p:set>
                                      <p:cBhvr>
                                        <p:cTn id="169" dur="1" fill="hold">
                                          <p:stCondLst>
                                            <p:cond delay="0"/>
                                          </p:stCondLst>
                                        </p:cTn>
                                        <p:tgtEl>
                                          <p:spTgt spid="2146327"/>
                                        </p:tgtEl>
                                        <p:attrNameLst>
                                          <p:attrName>style.visibility</p:attrName>
                                        </p:attrNameLst>
                                      </p:cBhvr>
                                      <p:to>
                                        <p:strVal val="visible"/>
                                      </p:to>
                                    </p:set>
                                    <p:animEffect transition="in" filter="wipe(up)">
                                      <p:cBhvr>
                                        <p:cTn id="170" dur="500"/>
                                        <p:tgtEl>
                                          <p:spTgt spid="2146327"/>
                                        </p:tgtEl>
                                      </p:cBhvr>
                                    </p:animEffect>
                                  </p:childTnLst>
                                </p:cTn>
                              </p:par>
                            </p:childTnLst>
                          </p:cTn>
                        </p:par>
                        <p:par>
                          <p:cTn id="171" fill="hold">
                            <p:stCondLst>
                              <p:cond delay="1400"/>
                            </p:stCondLst>
                            <p:childTnLst>
                              <p:par>
                                <p:cTn id="172" presetID="22" presetClass="entr" presetSubtype="8" fill="hold" grpId="0" nodeType="afterEffect">
                                  <p:stCondLst>
                                    <p:cond delay="0"/>
                                  </p:stCondLst>
                                  <p:childTnLst>
                                    <p:set>
                                      <p:cBhvr>
                                        <p:cTn id="173" dur="1" fill="hold">
                                          <p:stCondLst>
                                            <p:cond delay="0"/>
                                          </p:stCondLst>
                                        </p:cTn>
                                        <p:tgtEl>
                                          <p:spTgt spid="2146328"/>
                                        </p:tgtEl>
                                        <p:attrNameLst>
                                          <p:attrName>style.visibility</p:attrName>
                                        </p:attrNameLst>
                                      </p:cBhvr>
                                      <p:to>
                                        <p:strVal val="visible"/>
                                      </p:to>
                                    </p:set>
                                    <p:animEffect transition="in" filter="wipe(left)">
                                      <p:cBhvr>
                                        <p:cTn id="174" dur="500"/>
                                        <p:tgtEl>
                                          <p:spTgt spid="2146328"/>
                                        </p:tgtEl>
                                      </p:cBhvr>
                                    </p:animEffect>
                                  </p:childTnLst>
                                </p:cTn>
                              </p:par>
                            </p:childTnLst>
                          </p:cTn>
                        </p:par>
                        <p:par>
                          <p:cTn id="175" fill="hold">
                            <p:stCondLst>
                              <p:cond delay="1900"/>
                            </p:stCondLst>
                            <p:childTnLst>
                              <p:par>
                                <p:cTn id="176" presetID="22" presetClass="entr" presetSubtype="1" fill="hold" nodeType="afterEffect">
                                  <p:stCondLst>
                                    <p:cond delay="0"/>
                                  </p:stCondLst>
                                  <p:childTnLst>
                                    <p:set>
                                      <p:cBhvr>
                                        <p:cTn id="177" dur="1" fill="hold">
                                          <p:stCondLst>
                                            <p:cond delay="0"/>
                                          </p:stCondLst>
                                        </p:cTn>
                                        <p:tgtEl>
                                          <p:spTgt spid="2146329"/>
                                        </p:tgtEl>
                                        <p:attrNameLst>
                                          <p:attrName>style.visibility</p:attrName>
                                        </p:attrNameLst>
                                      </p:cBhvr>
                                      <p:to>
                                        <p:strVal val="visible"/>
                                      </p:to>
                                    </p:set>
                                    <p:animEffect transition="in" filter="wipe(up)">
                                      <p:cBhvr>
                                        <p:cTn id="178" dur="500"/>
                                        <p:tgtEl>
                                          <p:spTgt spid="2146329"/>
                                        </p:tgtEl>
                                      </p:cBhvr>
                                    </p:animEffect>
                                  </p:childTnLst>
                                </p:cTn>
                              </p:par>
                            </p:childTnLst>
                          </p:cTn>
                        </p:par>
                      </p:childTnLst>
                    </p:cTn>
                  </p:par>
                  <p:par>
                    <p:cTn id="179" fill="hold">
                      <p:stCondLst>
                        <p:cond delay="indefinite"/>
                      </p:stCondLst>
                      <p:childTnLst>
                        <p:par>
                          <p:cTn id="180" fill="hold">
                            <p:stCondLst>
                              <p:cond delay="0"/>
                            </p:stCondLst>
                            <p:childTnLst>
                              <p:par>
                                <p:cTn id="181" presetID="22" presetClass="entr" presetSubtype="8" fill="hold" nodeType="clickEffect">
                                  <p:stCondLst>
                                    <p:cond delay="0"/>
                                  </p:stCondLst>
                                  <p:childTnLst>
                                    <p:set>
                                      <p:cBhvr>
                                        <p:cTn id="182" dur="1" fill="hold">
                                          <p:stCondLst>
                                            <p:cond delay="0"/>
                                          </p:stCondLst>
                                        </p:cTn>
                                        <p:tgtEl>
                                          <p:spTgt spid="2146339"/>
                                        </p:tgtEl>
                                        <p:attrNameLst>
                                          <p:attrName>style.visibility</p:attrName>
                                        </p:attrNameLst>
                                      </p:cBhvr>
                                      <p:to>
                                        <p:strVal val="visible"/>
                                      </p:to>
                                    </p:set>
                                    <p:animEffect transition="in" filter="wipe(left)">
                                      <p:cBhvr>
                                        <p:cTn id="183" dur="500"/>
                                        <p:tgtEl>
                                          <p:spTgt spid="2146339"/>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1" fill="hold" nodeType="clickEffect">
                                  <p:stCondLst>
                                    <p:cond delay="0"/>
                                  </p:stCondLst>
                                  <p:childTnLst>
                                    <p:set>
                                      <p:cBhvr>
                                        <p:cTn id="187" dur="1" fill="hold">
                                          <p:stCondLst>
                                            <p:cond delay="0"/>
                                          </p:stCondLst>
                                        </p:cTn>
                                        <p:tgtEl>
                                          <p:spTgt spid="2146330"/>
                                        </p:tgtEl>
                                        <p:attrNameLst>
                                          <p:attrName>style.visibility</p:attrName>
                                        </p:attrNameLst>
                                      </p:cBhvr>
                                      <p:to>
                                        <p:strVal val="visible"/>
                                      </p:to>
                                    </p:set>
                                    <p:animEffect transition="in" filter="wipe(up)">
                                      <p:cBhvr>
                                        <p:cTn id="188" dur="500"/>
                                        <p:tgtEl>
                                          <p:spTgt spid="2146330"/>
                                        </p:tgtEl>
                                      </p:cBhvr>
                                    </p:animEffect>
                                  </p:childTnLst>
                                </p:cTn>
                              </p:par>
                            </p:childTnLst>
                          </p:cTn>
                        </p:par>
                        <p:par>
                          <p:cTn id="189" fill="hold">
                            <p:stCondLst>
                              <p:cond delay="500"/>
                            </p:stCondLst>
                            <p:childTnLst>
                              <p:par>
                                <p:cTn id="190" presetID="22" presetClass="entr" presetSubtype="8" fill="hold" grpId="0" nodeType="afterEffect">
                                  <p:stCondLst>
                                    <p:cond delay="0"/>
                                  </p:stCondLst>
                                  <p:iterate type="wd">
                                    <p:tmPct val="100000"/>
                                  </p:iterate>
                                  <p:childTnLst>
                                    <p:set>
                                      <p:cBhvr>
                                        <p:cTn id="191" dur="1" fill="hold">
                                          <p:stCondLst>
                                            <p:cond delay="0"/>
                                          </p:stCondLst>
                                        </p:cTn>
                                        <p:tgtEl>
                                          <p:spTgt spid="2146338"/>
                                        </p:tgtEl>
                                        <p:attrNameLst>
                                          <p:attrName>style.visibility</p:attrName>
                                        </p:attrNameLst>
                                      </p:cBhvr>
                                      <p:to>
                                        <p:strVal val="visible"/>
                                      </p:to>
                                    </p:set>
                                    <p:animEffect transition="in" filter="wipe(left)">
                                      <p:cBhvr>
                                        <p:cTn id="192" dur="300"/>
                                        <p:tgtEl>
                                          <p:spTgt spid="2146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6306" grpId="0" autoUpdateAnimBg="0"/>
      <p:bldP spid="2146308" grpId="0" animBg="1" autoUpdateAnimBg="0"/>
      <p:bldP spid="2146309" grpId="0" autoUpdateAnimBg="0"/>
      <p:bldP spid="2146311" grpId="0" autoUpdateAnimBg="0"/>
      <p:bldP spid="2146312" grpId="0" autoUpdateAnimBg="0"/>
      <p:bldP spid="2146313" grpId="0" autoUpdateAnimBg="0"/>
      <p:bldP spid="2146314" grpId="0" animBg="1"/>
      <p:bldP spid="2146315" grpId="0" animBg="1" autoUpdateAnimBg="0"/>
      <p:bldP spid="2146317" grpId="0" animBg="1" autoUpdateAnimBg="0"/>
      <p:bldP spid="2146318" grpId="0" autoUpdateAnimBg="0"/>
      <p:bldP spid="2146319" grpId="0" autoUpdateAnimBg="0"/>
      <p:bldP spid="2146320" grpId="0" animBg="1"/>
      <p:bldP spid="2146323" grpId="0" animBg="1" autoUpdateAnimBg="0"/>
      <p:bldP spid="2146325" grpId="0" animBg="1"/>
      <p:bldP spid="2146328" grpId="0" animBg="1"/>
      <p:bldP spid="2146331" grpId="0" animBg="1"/>
      <p:bldP spid="2146332" grpId="0" animBg="1"/>
      <p:bldP spid="2146333" grpId="0" animBg="1"/>
      <p:bldP spid="2146338" grpId="0" animBg="1" autoUpdateAnimBg="0"/>
      <p:bldP spid="2146340" grpId="0" animBg="1" autoUpdateAnimBg="0"/>
      <p:bldP spid="2146349" grpId="0" animBg="1"/>
      <p:bldP spid="2146351" grpId="0" animBg="1"/>
      <p:bldP spid="214635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7330" name="Rectangle 2"/>
          <p:cNvSpPr>
            <a:spLocks noChangeArrowheads="1"/>
          </p:cNvSpPr>
          <p:nvPr/>
        </p:nvSpPr>
        <p:spPr bwMode="auto">
          <a:xfrm>
            <a:off x="228600" y="531813"/>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hlink"/>
                </a:solidFill>
                <a:latin typeface="+mn-lt"/>
                <a:ea typeface="+mn-ea"/>
              </a:rPr>
              <a:t>(3)</a:t>
            </a:r>
          </a:p>
        </p:txBody>
      </p:sp>
      <p:sp>
        <p:nvSpPr>
          <p:cNvPr id="2147331" name="AutoShape 3"/>
          <p:cNvSpPr>
            <a:spLocks noChangeArrowheads="1"/>
          </p:cNvSpPr>
          <p:nvPr/>
        </p:nvSpPr>
        <p:spPr bwMode="auto">
          <a:xfrm>
            <a:off x="5076825" y="4035425"/>
            <a:ext cx="3505200" cy="762000"/>
          </a:xfrm>
          <a:prstGeom prst="parallelogram">
            <a:avLst>
              <a:gd name="adj" fmla="val 143367"/>
            </a:avLst>
          </a:prstGeom>
          <a:solidFill>
            <a:srgbClr val="80808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47332" name="Line 4"/>
          <p:cNvSpPr>
            <a:spLocks noChangeShapeType="1"/>
          </p:cNvSpPr>
          <p:nvPr/>
        </p:nvSpPr>
        <p:spPr bwMode="auto">
          <a:xfrm flipV="1">
            <a:off x="6219825" y="4111625"/>
            <a:ext cx="914400" cy="457200"/>
          </a:xfrm>
          <a:prstGeom prst="line">
            <a:avLst/>
          </a:prstGeom>
          <a:noFill/>
          <a:ln w="349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33" name="Line 5"/>
          <p:cNvSpPr>
            <a:spLocks noChangeShapeType="1"/>
          </p:cNvSpPr>
          <p:nvPr/>
        </p:nvSpPr>
        <p:spPr bwMode="auto">
          <a:xfrm>
            <a:off x="6219825" y="4568825"/>
            <a:ext cx="990600"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34" name="Line 6"/>
          <p:cNvSpPr>
            <a:spLocks noChangeShapeType="1"/>
          </p:cNvSpPr>
          <p:nvPr/>
        </p:nvSpPr>
        <p:spPr bwMode="auto">
          <a:xfrm flipH="1" flipV="1">
            <a:off x="6205538" y="3646488"/>
            <a:ext cx="14287" cy="922337"/>
          </a:xfrm>
          <a:prstGeom prst="line">
            <a:avLst/>
          </a:prstGeom>
          <a:noFill/>
          <a:ln w="31750">
            <a:solidFill>
              <a:schemeClr val="accent1">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47335" name="Object 7"/>
          <p:cNvGraphicFramePr>
            <a:graphicFrameLocks noChangeAspect="1"/>
          </p:cNvGraphicFramePr>
          <p:nvPr>
            <p:extLst>
              <p:ext uri="{D42A27DB-BD31-4B8C-83A1-F6EECF244321}">
                <p14:modId xmlns:p14="http://schemas.microsoft.com/office/powerpoint/2010/main" val="1395643088"/>
              </p:ext>
            </p:extLst>
          </p:nvPr>
        </p:nvGraphicFramePr>
        <p:xfrm>
          <a:off x="6921500" y="3519488"/>
          <a:ext cx="304800" cy="406400"/>
        </p:xfrm>
        <a:graphic>
          <a:graphicData uri="http://schemas.openxmlformats.org/presentationml/2006/ole">
            <mc:AlternateContent xmlns:mc="http://schemas.openxmlformats.org/markup-compatibility/2006">
              <mc:Choice xmlns:v="urn:schemas-microsoft-com:vml" Requires="v">
                <p:oleObj spid="_x0000_s2116" name="公式" r:id="rId3" imgW="152280" imgH="203040" progId="Equation.3">
                  <p:embed/>
                </p:oleObj>
              </mc:Choice>
              <mc:Fallback>
                <p:oleObj name="公式" r:id="rId3" imgW="1522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0" y="3519488"/>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36" name="Object 8"/>
          <p:cNvGraphicFramePr>
            <a:graphicFrameLocks noChangeAspect="1"/>
          </p:cNvGraphicFramePr>
          <p:nvPr>
            <p:extLst>
              <p:ext uri="{D42A27DB-BD31-4B8C-83A1-F6EECF244321}">
                <p14:modId xmlns:p14="http://schemas.microsoft.com/office/powerpoint/2010/main" val="1269413436"/>
              </p:ext>
            </p:extLst>
          </p:nvPr>
        </p:nvGraphicFramePr>
        <p:xfrm>
          <a:off x="7286625" y="4035425"/>
          <a:ext cx="508000" cy="431800"/>
        </p:xfrm>
        <a:graphic>
          <a:graphicData uri="http://schemas.openxmlformats.org/presentationml/2006/ole">
            <mc:AlternateContent xmlns:mc="http://schemas.openxmlformats.org/markup-compatibility/2006">
              <mc:Choice xmlns:v="urn:schemas-microsoft-com:vml" Requires="v">
                <p:oleObj spid="_x0000_s2117" name="公式" r:id="rId5" imgW="253800" imgH="215640" progId="Equation.3">
                  <p:embed/>
                </p:oleObj>
              </mc:Choice>
              <mc:Fallback>
                <p:oleObj name="公式" r:id="rId5" imgW="2538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625" y="4035425"/>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37" name="Object 9"/>
          <p:cNvGraphicFramePr>
            <a:graphicFrameLocks noChangeAspect="1"/>
          </p:cNvGraphicFramePr>
          <p:nvPr>
            <p:extLst>
              <p:ext uri="{D42A27DB-BD31-4B8C-83A1-F6EECF244321}">
                <p14:modId xmlns:p14="http://schemas.microsoft.com/office/powerpoint/2010/main" val="4152884395"/>
              </p:ext>
            </p:extLst>
          </p:nvPr>
        </p:nvGraphicFramePr>
        <p:xfrm>
          <a:off x="801688" y="1281113"/>
          <a:ext cx="2259012" cy="685800"/>
        </p:xfrm>
        <a:graphic>
          <a:graphicData uri="http://schemas.openxmlformats.org/presentationml/2006/ole">
            <mc:AlternateContent xmlns:mc="http://schemas.openxmlformats.org/markup-compatibility/2006">
              <mc:Choice xmlns:v="urn:schemas-microsoft-com:vml" Requires="v">
                <p:oleObj spid="_x0000_s2118" name="公式" r:id="rId7" imgW="1130040" imgH="342720" progId="Equation.3">
                  <p:embed/>
                </p:oleObj>
              </mc:Choice>
              <mc:Fallback>
                <p:oleObj name="公式" r:id="rId7" imgW="1130040" imgH="342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688" y="1281113"/>
                        <a:ext cx="2259012"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38" name="Object 10"/>
          <p:cNvGraphicFramePr>
            <a:graphicFrameLocks noChangeAspect="1"/>
          </p:cNvGraphicFramePr>
          <p:nvPr>
            <p:extLst>
              <p:ext uri="{D42A27DB-BD31-4B8C-83A1-F6EECF244321}">
                <p14:modId xmlns:p14="http://schemas.microsoft.com/office/powerpoint/2010/main" val="1470423251"/>
              </p:ext>
            </p:extLst>
          </p:nvPr>
        </p:nvGraphicFramePr>
        <p:xfrm>
          <a:off x="809625" y="2524125"/>
          <a:ext cx="1954213" cy="355600"/>
        </p:xfrm>
        <a:graphic>
          <a:graphicData uri="http://schemas.openxmlformats.org/presentationml/2006/ole">
            <mc:AlternateContent xmlns:mc="http://schemas.openxmlformats.org/markup-compatibility/2006">
              <mc:Choice xmlns:v="urn:schemas-microsoft-com:vml" Requires="v">
                <p:oleObj spid="_x0000_s2119" name="公式" r:id="rId9" imgW="977760" imgH="177480" progId="Equation.3">
                  <p:embed/>
                </p:oleObj>
              </mc:Choice>
              <mc:Fallback>
                <p:oleObj name="公式" r:id="rId9" imgW="97776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625" y="2524125"/>
                        <a:ext cx="19542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39" name="AutoShape 11"/>
          <p:cNvSpPr>
            <a:spLocks noChangeArrowheads="1"/>
          </p:cNvSpPr>
          <p:nvPr/>
        </p:nvSpPr>
        <p:spPr bwMode="auto">
          <a:xfrm>
            <a:off x="1711325" y="1965325"/>
            <a:ext cx="487363" cy="365125"/>
          </a:xfrm>
          <a:prstGeom prst="downArrow">
            <a:avLst>
              <a:gd name="adj1" fmla="val 50000"/>
              <a:gd name="adj2" fmla="val 25000"/>
            </a:avLst>
          </a:prstGeom>
          <a:solidFill>
            <a:schemeClr val="accent1">
              <a:lumMod val="60000"/>
              <a:lumOff val="40000"/>
            </a:schemeClr>
          </a:solidFill>
          <a:ln w="9525">
            <a:solidFill>
              <a:schemeClr val="accent1">
                <a:lumMod val="60000"/>
                <a:lumOff val="40000"/>
              </a:schemeClr>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accent1">
                  <a:lumMod val="60000"/>
                  <a:lumOff val="40000"/>
                </a:schemeClr>
              </a:solidFill>
              <a:latin typeface="+mn-lt"/>
              <a:ea typeface="+mn-ea"/>
            </a:endParaRPr>
          </a:p>
        </p:txBody>
      </p:sp>
      <p:sp>
        <p:nvSpPr>
          <p:cNvPr id="2147340" name="AutoShape 12"/>
          <p:cNvSpPr>
            <a:spLocks noChangeArrowheads="1"/>
          </p:cNvSpPr>
          <p:nvPr/>
        </p:nvSpPr>
        <p:spPr bwMode="auto">
          <a:xfrm>
            <a:off x="1709738" y="3044825"/>
            <a:ext cx="487362" cy="365125"/>
          </a:xfrm>
          <a:prstGeom prst="downArrow">
            <a:avLst>
              <a:gd name="adj1" fmla="val 50000"/>
              <a:gd name="adj2" fmla="val 25000"/>
            </a:avLst>
          </a:prstGeom>
          <a:solidFill>
            <a:schemeClr val="accent1">
              <a:lumMod val="60000"/>
              <a:lumOff val="40000"/>
            </a:schemeClr>
          </a:solidFill>
          <a:ln w="9525">
            <a:solidFill>
              <a:schemeClr val="tx1"/>
            </a:solidFill>
            <a:miter lim="800000"/>
            <a:headEnd/>
            <a:tailEnd/>
          </a:ln>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47341" name="Object 13"/>
          <p:cNvGraphicFramePr>
            <a:graphicFrameLocks noChangeAspect="1"/>
          </p:cNvGraphicFramePr>
          <p:nvPr>
            <p:extLst>
              <p:ext uri="{D42A27DB-BD31-4B8C-83A1-F6EECF244321}">
                <p14:modId xmlns:p14="http://schemas.microsoft.com/office/powerpoint/2010/main" val="2939694805"/>
              </p:ext>
            </p:extLst>
          </p:nvPr>
        </p:nvGraphicFramePr>
        <p:xfrm>
          <a:off x="1076325" y="3549650"/>
          <a:ext cx="1624013" cy="431800"/>
        </p:xfrm>
        <a:graphic>
          <a:graphicData uri="http://schemas.openxmlformats.org/presentationml/2006/ole">
            <mc:AlternateContent xmlns:mc="http://schemas.openxmlformats.org/markup-compatibility/2006">
              <mc:Choice xmlns:v="urn:schemas-microsoft-com:vml" Requires="v">
                <p:oleObj spid="_x0000_s2120" name="公式" r:id="rId11" imgW="812520" imgH="215640" progId="Equation.3">
                  <p:embed/>
                </p:oleObj>
              </mc:Choice>
              <mc:Fallback>
                <p:oleObj name="公式" r:id="rId11" imgW="81252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6325" y="3549650"/>
                        <a:ext cx="1624013" cy="431800"/>
                      </a:xfrm>
                      <a:prstGeom prst="rect">
                        <a:avLst/>
                      </a:prstGeom>
                      <a:noFill/>
                      <a:ln w="2222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42" name="Object 14"/>
          <p:cNvGraphicFramePr>
            <a:graphicFrameLocks noChangeAspect="1"/>
          </p:cNvGraphicFramePr>
          <p:nvPr>
            <p:extLst>
              <p:ext uri="{D42A27DB-BD31-4B8C-83A1-F6EECF244321}">
                <p14:modId xmlns:p14="http://schemas.microsoft.com/office/powerpoint/2010/main" val="3781799716"/>
              </p:ext>
            </p:extLst>
          </p:nvPr>
        </p:nvGraphicFramePr>
        <p:xfrm>
          <a:off x="3132138" y="1479550"/>
          <a:ext cx="887412" cy="355600"/>
        </p:xfrm>
        <a:graphic>
          <a:graphicData uri="http://schemas.openxmlformats.org/presentationml/2006/ole">
            <mc:AlternateContent xmlns:mc="http://schemas.openxmlformats.org/markup-compatibility/2006">
              <mc:Choice xmlns:v="urn:schemas-microsoft-com:vml" Requires="v">
                <p:oleObj spid="_x0000_s2121" name="公式" r:id="rId13" imgW="444240" imgH="177480" progId="Equation.3">
                  <p:embed/>
                </p:oleObj>
              </mc:Choice>
              <mc:Fallback>
                <p:oleObj name="公式" r:id="rId13" imgW="44424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32138" y="1479550"/>
                        <a:ext cx="8874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43" name="Rectangle 15"/>
          <p:cNvSpPr>
            <a:spLocks noChangeArrowheads="1"/>
          </p:cNvSpPr>
          <p:nvPr/>
        </p:nvSpPr>
        <p:spPr bwMode="auto">
          <a:xfrm>
            <a:off x="2776455" y="3561663"/>
            <a:ext cx="2376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dirty="0">
                <a:solidFill>
                  <a:schemeClr val="accent1">
                    <a:lumMod val="60000"/>
                    <a:lumOff val="40000"/>
                  </a:schemeClr>
                </a:solidFill>
                <a:latin typeface="+mn-lt"/>
                <a:ea typeface="+mn-ea"/>
              </a:rPr>
              <a:t>——</a:t>
            </a:r>
            <a:r>
              <a:rPr kumimoji="1" lang="en-US" altLang="zh-CN" b="1" dirty="0">
                <a:solidFill>
                  <a:srgbClr val="CC3300"/>
                </a:solidFill>
                <a:latin typeface="+mn-lt"/>
                <a:ea typeface="+mn-ea"/>
              </a:rPr>
              <a:t> </a:t>
            </a:r>
            <a:r>
              <a:rPr kumimoji="1" lang="zh-CN" altLang="en-US" sz="2400" b="1" dirty="0">
                <a:solidFill>
                  <a:schemeClr val="bg1"/>
                </a:solidFill>
                <a:latin typeface="+mn-lt"/>
                <a:ea typeface="+mn-ea"/>
              </a:rPr>
              <a:t>安培力公式</a:t>
            </a:r>
            <a:endParaRPr kumimoji="1" lang="zh-CN" altLang="en-US" sz="2000" b="1" dirty="0">
              <a:solidFill>
                <a:srgbClr val="00FF00"/>
              </a:solidFill>
              <a:latin typeface="+mn-lt"/>
              <a:ea typeface="+mn-ea"/>
            </a:endParaRPr>
          </a:p>
        </p:txBody>
      </p:sp>
      <p:graphicFrame>
        <p:nvGraphicFramePr>
          <p:cNvPr id="2147344" name="Object 16"/>
          <p:cNvGraphicFramePr>
            <a:graphicFrameLocks noChangeAspect="1"/>
          </p:cNvGraphicFramePr>
          <p:nvPr>
            <p:extLst>
              <p:ext uri="{D42A27DB-BD31-4B8C-83A1-F6EECF244321}">
                <p14:modId xmlns:p14="http://schemas.microsoft.com/office/powerpoint/2010/main" val="3164087473"/>
              </p:ext>
            </p:extLst>
          </p:nvPr>
        </p:nvGraphicFramePr>
        <p:xfrm>
          <a:off x="2771775" y="2481263"/>
          <a:ext cx="965200" cy="457200"/>
        </p:xfrm>
        <a:graphic>
          <a:graphicData uri="http://schemas.openxmlformats.org/presentationml/2006/ole">
            <mc:AlternateContent xmlns:mc="http://schemas.openxmlformats.org/markup-compatibility/2006">
              <mc:Choice xmlns:v="urn:schemas-microsoft-com:vml" Requires="v">
                <p:oleObj spid="_x0000_s2122" name="公式" r:id="rId15" imgW="482400" imgH="228600" progId="Equation.3">
                  <p:embed/>
                </p:oleObj>
              </mc:Choice>
              <mc:Fallback>
                <p:oleObj name="公式" r:id="rId15" imgW="482400" imgH="2286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1775" y="2481263"/>
                        <a:ext cx="965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45" name="Object 17"/>
          <p:cNvGraphicFramePr>
            <a:graphicFrameLocks noChangeAspect="1"/>
          </p:cNvGraphicFramePr>
          <p:nvPr>
            <p:extLst>
              <p:ext uri="{D42A27DB-BD31-4B8C-83A1-F6EECF244321}">
                <p14:modId xmlns:p14="http://schemas.microsoft.com/office/powerpoint/2010/main" val="3165014286"/>
              </p:ext>
            </p:extLst>
          </p:nvPr>
        </p:nvGraphicFramePr>
        <p:xfrm>
          <a:off x="6653213" y="4308475"/>
          <a:ext cx="304800" cy="279400"/>
        </p:xfrm>
        <a:graphic>
          <a:graphicData uri="http://schemas.openxmlformats.org/presentationml/2006/ole">
            <mc:AlternateContent xmlns:mc="http://schemas.openxmlformats.org/markup-compatibility/2006">
              <mc:Choice xmlns:v="urn:schemas-microsoft-com:vml" Requires="v">
                <p:oleObj spid="_x0000_s2123" name="公式" r:id="rId17" imgW="152280" imgH="139680" progId="Equation.3">
                  <p:embed/>
                </p:oleObj>
              </mc:Choice>
              <mc:Fallback>
                <p:oleObj name="公式" r:id="rId17" imgW="15228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3213" y="4308475"/>
                        <a:ext cx="3048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46" name="Object 18"/>
          <p:cNvGraphicFramePr>
            <a:graphicFrameLocks noChangeAspect="1"/>
          </p:cNvGraphicFramePr>
          <p:nvPr>
            <p:extLst>
              <p:ext uri="{D42A27DB-BD31-4B8C-83A1-F6EECF244321}">
                <p14:modId xmlns:p14="http://schemas.microsoft.com/office/powerpoint/2010/main" val="735935702"/>
              </p:ext>
            </p:extLst>
          </p:nvPr>
        </p:nvGraphicFramePr>
        <p:xfrm>
          <a:off x="6308725" y="3357563"/>
          <a:ext cx="457200" cy="431800"/>
        </p:xfrm>
        <a:graphic>
          <a:graphicData uri="http://schemas.openxmlformats.org/presentationml/2006/ole">
            <mc:AlternateContent xmlns:mc="http://schemas.openxmlformats.org/markup-compatibility/2006">
              <mc:Choice xmlns:v="urn:schemas-microsoft-com:vml" Requires="v">
                <p:oleObj spid="_x0000_s2124" name="公式" r:id="rId19" imgW="228600" imgH="215640" progId="Equation.3">
                  <p:embed/>
                </p:oleObj>
              </mc:Choice>
              <mc:Fallback>
                <p:oleObj name="公式" r:id="rId19" imgW="2286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08725" y="3357563"/>
                        <a:ext cx="457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47" name="AutoShape 19"/>
          <p:cNvSpPr>
            <a:spLocks noChangeArrowheads="1"/>
          </p:cNvSpPr>
          <p:nvPr/>
        </p:nvSpPr>
        <p:spPr bwMode="auto">
          <a:xfrm>
            <a:off x="5364163" y="1584325"/>
            <a:ext cx="3429000" cy="914400"/>
          </a:xfrm>
          <a:prstGeom prst="parallelogram">
            <a:avLst>
              <a:gd name="adj" fmla="val 116875"/>
            </a:avLst>
          </a:prstGeom>
          <a:solidFill>
            <a:srgbClr val="80808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sp>
        <p:nvSpPr>
          <p:cNvPr id="2147348" name="Line 20"/>
          <p:cNvSpPr>
            <a:spLocks noChangeShapeType="1"/>
          </p:cNvSpPr>
          <p:nvPr/>
        </p:nvSpPr>
        <p:spPr bwMode="auto">
          <a:xfrm flipV="1">
            <a:off x="6278563" y="1660525"/>
            <a:ext cx="762000" cy="609600"/>
          </a:xfrm>
          <a:prstGeom prst="line">
            <a:avLst/>
          </a:prstGeom>
          <a:noFill/>
          <a:ln w="349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49" name="Line 21"/>
          <p:cNvSpPr>
            <a:spLocks noChangeShapeType="1"/>
          </p:cNvSpPr>
          <p:nvPr/>
        </p:nvSpPr>
        <p:spPr bwMode="auto">
          <a:xfrm>
            <a:off x="6278563" y="2270125"/>
            <a:ext cx="990600"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2147350" name="Line 22"/>
          <p:cNvSpPr>
            <a:spLocks noChangeShapeType="1"/>
          </p:cNvSpPr>
          <p:nvPr/>
        </p:nvSpPr>
        <p:spPr bwMode="auto">
          <a:xfrm flipV="1">
            <a:off x="6278563" y="1050925"/>
            <a:ext cx="0" cy="1219200"/>
          </a:xfrm>
          <a:prstGeom prst="line">
            <a:avLst/>
          </a:prstGeom>
          <a:noFill/>
          <a:ln w="317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2147351" name="Object 23"/>
          <p:cNvGraphicFramePr>
            <a:graphicFrameLocks noChangeAspect="1"/>
          </p:cNvGraphicFramePr>
          <p:nvPr>
            <p:extLst>
              <p:ext uri="{D42A27DB-BD31-4B8C-83A1-F6EECF244321}">
                <p14:modId xmlns:p14="http://schemas.microsoft.com/office/powerpoint/2010/main" val="441795413"/>
              </p:ext>
            </p:extLst>
          </p:nvPr>
        </p:nvGraphicFramePr>
        <p:xfrm>
          <a:off x="7119938" y="1346200"/>
          <a:ext cx="304800" cy="406400"/>
        </p:xfrm>
        <a:graphic>
          <a:graphicData uri="http://schemas.openxmlformats.org/presentationml/2006/ole">
            <mc:AlternateContent xmlns:mc="http://schemas.openxmlformats.org/markup-compatibility/2006">
              <mc:Choice xmlns:v="urn:schemas-microsoft-com:vml" Requires="v">
                <p:oleObj spid="_x0000_s2125" name="公式" r:id="rId21" imgW="152280" imgH="203040" progId="Equation.3">
                  <p:embed/>
                </p:oleObj>
              </mc:Choice>
              <mc:Fallback>
                <p:oleObj name="公式" r:id="rId21" imgW="15228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19938" y="1346200"/>
                        <a:ext cx="304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2" name="Object 24"/>
          <p:cNvGraphicFramePr>
            <a:graphicFrameLocks noChangeAspect="1"/>
          </p:cNvGraphicFramePr>
          <p:nvPr>
            <p:extLst>
              <p:ext uri="{D42A27DB-BD31-4B8C-83A1-F6EECF244321}">
                <p14:modId xmlns:p14="http://schemas.microsoft.com/office/powerpoint/2010/main" val="2008010343"/>
              </p:ext>
            </p:extLst>
          </p:nvPr>
        </p:nvGraphicFramePr>
        <p:xfrm>
          <a:off x="7192963" y="1890713"/>
          <a:ext cx="508000" cy="431800"/>
        </p:xfrm>
        <a:graphic>
          <a:graphicData uri="http://schemas.openxmlformats.org/presentationml/2006/ole">
            <mc:AlternateContent xmlns:mc="http://schemas.openxmlformats.org/markup-compatibility/2006">
              <mc:Choice xmlns:v="urn:schemas-microsoft-com:vml" Requires="v">
                <p:oleObj spid="_x0000_s2126" name="公式" r:id="rId23" imgW="253800" imgH="215640" progId="Equation.3">
                  <p:embed/>
                </p:oleObj>
              </mc:Choice>
              <mc:Fallback>
                <p:oleObj name="公式" r:id="rId23" imgW="25380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92963" y="1890713"/>
                        <a:ext cx="508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3" name="Object 25"/>
          <p:cNvGraphicFramePr>
            <a:graphicFrameLocks noChangeAspect="1"/>
          </p:cNvGraphicFramePr>
          <p:nvPr>
            <p:extLst>
              <p:ext uri="{D42A27DB-BD31-4B8C-83A1-F6EECF244321}">
                <p14:modId xmlns:p14="http://schemas.microsoft.com/office/powerpoint/2010/main" val="3288202948"/>
              </p:ext>
            </p:extLst>
          </p:nvPr>
        </p:nvGraphicFramePr>
        <p:xfrm>
          <a:off x="5910263" y="536575"/>
          <a:ext cx="736600" cy="508000"/>
        </p:xfrm>
        <a:graphic>
          <a:graphicData uri="http://schemas.openxmlformats.org/presentationml/2006/ole">
            <mc:AlternateContent xmlns:mc="http://schemas.openxmlformats.org/markup-compatibility/2006">
              <mc:Choice xmlns:v="urn:schemas-microsoft-com:vml" Requires="v">
                <p:oleObj spid="_x0000_s2127" name="公式" r:id="rId25" imgW="368280" imgH="253800" progId="Equation.3">
                  <p:embed/>
                </p:oleObj>
              </mc:Choice>
              <mc:Fallback>
                <p:oleObj name="公式" r:id="rId25" imgW="368280" imgH="253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10263" y="536575"/>
                        <a:ext cx="7366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4" name="Object 26"/>
          <p:cNvGraphicFramePr>
            <a:graphicFrameLocks noChangeAspect="1"/>
          </p:cNvGraphicFramePr>
          <p:nvPr>
            <p:extLst>
              <p:ext uri="{D42A27DB-BD31-4B8C-83A1-F6EECF244321}">
                <p14:modId xmlns:p14="http://schemas.microsoft.com/office/powerpoint/2010/main" val="2347708904"/>
              </p:ext>
            </p:extLst>
          </p:nvPr>
        </p:nvGraphicFramePr>
        <p:xfrm>
          <a:off x="6640513" y="1863725"/>
          <a:ext cx="482600" cy="406400"/>
        </p:xfrm>
        <a:graphic>
          <a:graphicData uri="http://schemas.openxmlformats.org/presentationml/2006/ole">
            <mc:AlternateContent xmlns:mc="http://schemas.openxmlformats.org/markup-compatibility/2006">
              <mc:Choice xmlns:v="urn:schemas-microsoft-com:vml" Requires="v">
                <p:oleObj spid="_x0000_s2128" name="Equation" r:id="rId27" imgW="241200" imgH="203040" progId="Equation.3">
                  <p:embed/>
                </p:oleObj>
              </mc:Choice>
              <mc:Fallback>
                <p:oleObj name="Equation" r:id="rId27" imgW="241200" imgH="2030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40513" y="1863725"/>
                        <a:ext cx="482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55" name="Object 27"/>
          <p:cNvGraphicFramePr>
            <a:graphicFrameLocks noChangeAspect="1"/>
          </p:cNvGraphicFramePr>
          <p:nvPr>
            <p:extLst>
              <p:ext uri="{D42A27DB-BD31-4B8C-83A1-F6EECF244321}">
                <p14:modId xmlns:p14="http://schemas.microsoft.com/office/powerpoint/2010/main" val="4123857177"/>
              </p:ext>
            </p:extLst>
          </p:nvPr>
        </p:nvGraphicFramePr>
        <p:xfrm>
          <a:off x="755650" y="561975"/>
          <a:ext cx="2409825" cy="457200"/>
        </p:xfrm>
        <a:graphic>
          <a:graphicData uri="http://schemas.openxmlformats.org/presentationml/2006/ole">
            <mc:AlternateContent xmlns:mc="http://schemas.openxmlformats.org/markup-compatibility/2006">
              <mc:Choice xmlns:v="urn:schemas-microsoft-com:vml" Requires="v">
                <p:oleObj spid="_x0000_s2129" name="公式" r:id="rId29" imgW="1206360" imgH="228600" progId="Equation.3">
                  <p:embed/>
                </p:oleObj>
              </mc:Choice>
              <mc:Fallback>
                <p:oleObj name="公式" r:id="rId29" imgW="1206360" imgH="2286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55650" y="561975"/>
                        <a:ext cx="2409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56" name="Freeform 28"/>
          <p:cNvSpPr>
            <a:spLocks/>
          </p:cNvSpPr>
          <p:nvPr/>
        </p:nvSpPr>
        <p:spPr bwMode="auto">
          <a:xfrm>
            <a:off x="6608763" y="4395788"/>
            <a:ext cx="36512" cy="149225"/>
          </a:xfrm>
          <a:custGeom>
            <a:avLst/>
            <a:gdLst>
              <a:gd name="T0" fmla="*/ 0 w 23"/>
              <a:gd name="T1" fmla="*/ 0 h 94"/>
              <a:gd name="T2" fmla="*/ 2147483647 w 23"/>
              <a:gd name="T3" fmla="*/ 2147483647 h 94"/>
              <a:gd name="T4" fmla="*/ 2147483647 w 23"/>
              <a:gd name="T5" fmla="*/ 2147483647 h 94"/>
              <a:gd name="T6" fmla="*/ 0 60000 65536"/>
              <a:gd name="T7" fmla="*/ 0 60000 65536"/>
              <a:gd name="T8" fmla="*/ 0 60000 65536"/>
              <a:gd name="T9" fmla="*/ 0 w 23"/>
              <a:gd name="T10" fmla="*/ 0 h 94"/>
              <a:gd name="T11" fmla="*/ 23 w 23"/>
              <a:gd name="T12" fmla="*/ 94 h 94"/>
            </a:gdLst>
            <a:ahLst/>
            <a:cxnLst>
              <a:cxn ang="T6">
                <a:pos x="T0" y="T1"/>
              </a:cxn>
              <a:cxn ang="T7">
                <a:pos x="T2" y="T3"/>
              </a:cxn>
              <a:cxn ang="T8">
                <a:pos x="T4" y="T5"/>
              </a:cxn>
            </a:cxnLst>
            <a:rect l="T9" t="T10" r="T11" b="T12"/>
            <a:pathLst>
              <a:path w="23" h="94">
                <a:moveTo>
                  <a:pt x="0" y="0"/>
                </a:moveTo>
                <a:cubicBezTo>
                  <a:pt x="3" y="7"/>
                  <a:pt x="19" y="26"/>
                  <a:pt x="21" y="42"/>
                </a:cubicBezTo>
                <a:cubicBezTo>
                  <a:pt x="23" y="58"/>
                  <a:pt x="15" y="83"/>
                  <a:pt x="14" y="94"/>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sp>
        <p:nvSpPr>
          <p:cNvPr id="2147357" name="Freeform 29"/>
          <p:cNvSpPr>
            <a:spLocks/>
          </p:cNvSpPr>
          <p:nvPr/>
        </p:nvSpPr>
        <p:spPr bwMode="auto">
          <a:xfrm>
            <a:off x="6477000" y="2114550"/>
            <a:ext cx="133350" cy="138113"/>
          </a:xfrm>
          <a:custGeom>
            <a:avLst/>
            <a:gdLst>
              <a:gd name="T0" fmla="*/ 2147483647 w 84"/>
              <a:gd name="T1" fmla="*/ 0 h 87"/>
              <a:gd name="T2" fmla="*/ 2147483647 w 84"/>
              <a:gd name="T3" fmla="*/ 2147483647 h 87"/>
              <a:gd name="T4" fmla="*/ 0 w 84"/>
              <a:gd name="T5" fmla="*/ 2147483647 h 87"/>
              <a:gd name="T6" fmla="*/ 0 60000 65536"/>
              <a:gd name="T7" fmla="*/ 0 60000 65536"/>
              <a:gd name="T8" fmla="*/ 0 60000 65536"/>
              <a:gd name="T9" fmla="*/ 0 w 84"/>
              <a:gd name="T10" fmla="*/ 0 h 87"/>
              <a:gd name="T11" fmla="*/ 84 w 84"/>
              <a:gd name="T12" fmla="*/ 87 h 87"/>
            </a:gdLst>
            <a:ahLst/>
            <a:cxnLst>
              <a:cxn ang="T6">
                <a:pos x="T0" y="T1"/>
              </a:cxn>
              <a:cxn ang="T7">
                <a:pos x="T2" y="T3"/>
              </a:cxn>
              <a:cxn ang="T8">
                <a:pos x="T4" y="T5"/>
              </a:cxn>
            </a:cxnLst>
            <a:rect l="T9" t="T10" r="T11" b="T12"/>
            <a:pathLst>
              <a:path w="84" h="87">
                <a:moveTo>
                  <a:pt x="5" y="0"/>
                </a:moveTo>
                <a:cubicBezTo>
                  <a:pt x="18" y="2"/>
                  <a:pt x="84" y="1"/>
                  <a:pt x="83" y="15"/>
                </a:cubicBezTo>
                <a:cubicBezTo>
                  <a:pt x="82" y="29"/>
                  <a:pt x="17" y="72"/>
                  <a:pt x="0" y="87"/>
                </a:cubicBezTo>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pSp>
        <p:nvGrpSpPr>
          <p:cNvPr id="2" name="Group 30"/>
          <p:cNvGrpSpPr>
            <a:grpSpLocks/>
          </p:cNvGrpSpPr>
          <p:nvPr/>
        </p:nvGrpSpPr>
        <p:grpSpPr bwMode="auto">
          <a:xfrm>
            <a:off x="5314950" y="333375"/>
            <a:ext cx="3505200" cy="2879725"/>
            <a:chOff x="3334" y="391"/>
            <a:chExt cx="2208" cy="1814"/>
          </a:xfrm>
        </p:grpSpPr>
        <p:sp>
          <p:nvSpPr>
            <p:cNvPr id="3115" name="Rectangle 31"/>
            <p:cNvSpPr>
              <a:spLocks noChangeArrowheads="1"/>
            </p:cNvSpPr>
            <p:nvPr/>
          </p:nvSpPr>
          <p:spPr bwMode="auto">
            <a:xfrm>
              <a:off x="3334" y="391"/>
              <a:ext cx="2208" cy="1814"/>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pSp>
          <p:nvGrpSpPr>
            <p:cNvPr id="3116" name="Group 32"/>
            <p:cNvGrpSpPr>
              <a:grpSpLocks/>
            </p:cNvGrpSpPr>
            <p:nvPr/>
          </p:nvGrpSpPr>
          <p:grpSpPr bwMode="auto">
            <a:xfrm>
              <a:off x="3560" y="417"/>
              <a:ext cx="1881" cy="1762"/>
              <a:chOff x="3685" y="1933"/>
              <a:chExt cx="1881" cy="1762"/>
            </a:xfrm>
          </p:grpSpPr>
          <p:graphicFrame>
            <p:nvGraphicFramePr>
              <p:cNvPr id="3092" name="Object 33"/>
              <p:cNvGraphicFramePr>
                <a:graphicFrameLocks noChangeAspect="1"/>
              </p:cNvGraphicFramePr>
              <p:nvPr/>
            </p:nvGraphicFramePr>
            <p:xfrm>
              <a:off x="3816" y="1933"/>
              <a:ext cx="576" cy="272"/>
            </p:xfrm>
            <a:graphic>
              <a:graphicData uri="http://schemas.openxmlformats.org/presentationml/2006/ole">
                <mc:AlternateContent xmlns:mc="http://schemas.openxmlformats.org/markup-compatibility/2006">
                  <mc:Choice xmlns:v="urn:schemas-microsoft-com:vml" Requires="v">
                    <p:oleObj spid="_x0000_s2130" name="公式" r:id="rId31" imgW="457200" imgH="215640" progId="Equation.3">
                      <p:embed/>
                    </p:oleObj>
                  </mc:Choice>
                  <mc:Fallback>
                    <p:oleObj name="公式" r:id="rId31" imgW="457200" imgH="2156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16" y="1933"/>
                            <a:ext cx="5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3" name="Object 34"/>
              <p:cNvGraphicFramePr>
                <a:graphicFrameLocks noChangeAspect="1"/>
              </p:cNvGraphicFramePr>
              <p:nvPr/>
            </p:nvGraphicFramePr>
            <p:xfrm>
              <a:off x="4872" y="2630"/>
              <a:ext cx="464" cy="320"/>
            </p:xfrm>
            <a:graphic>
              <a:graphicData uri="http://schemas.openxmlformats.org/presentationml/2006/ole">
                <mc:AlternateContent xmlns:mc="http://schemas.openxmlformats.org/markup-compatibility/2006">
                  <mc:Choice xmlns:v="urn:schemas-microsoft-com:vml" Requires="v">
                    <p:oleObj spid="_x0000_s2131" name="公式" r:id="rId33" imgW="368280" imgH="253800" progId="Equation.3">
                      <p:embed/>
                    </p:oleObj>
                  </mc:Choice>
                  <mc:Fallback>
                    <p:oleObj name="公式" r:id="rId33" imgW="368280" imgH="2538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72" y="2630"/>
                            <a:ext cx="464"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18" name="Group 35"/>
              <p:cNvGrpSpPr>
                <a:grpSpLocks/>
              </p:cNvGrpSpPr>
              <p:nvPr/>
            </p:nvGrpSpPr>
            <p:grpSpPr bwMode="auto">
              <a:xfrm>
                <a:off x="3685" y="2165"/>
                <a:ext cx="1881" cy="1530"/>
                <a:chOff x="839" y="1304"/>
                <a:chExt cx="1881" cy="1530"/>
              </a:xfrm>
            </p:grpSpPr>
            <p:grpSp>
              <p:nvGrpSpPr>
                <p:cNvPr id="3122" name="Group 36"/>
                <p:cNvGrpSpPr>
                  <a:grpSpLocks/>
                </p:cNvGrpSpPr>
                <p:nvPr/>
              </p:nvGrpSpPr>
              <p:grpSpPr bwMode="auto">
                <a:xfrm>
                  <a:off x="839" y="1388"/>
                  <a:ext cx="1728" cy="1446"/>
                  <a:chOff x="1488" y="2544"/>
                  <a:chExt cx="1920" cy="1536"/>
                </a:xfrm>
              </p:grpSpPr>
              <p:sp>
                <p:nvSpPr>
                  <p:cNvPr id="3126" name="Freeform 37"/>
                  <p:cNvSpPr>
                    <a:spLocks/>
                  </p:cNvSpPr>
                  <p:nvPr/>
                </p:nvSpPr>
                <p:spPr bwMode="auto">
                  <a:xfrm>
                    <a:off x="1488" y="2544"/>
                    <a:ext cx="1248" cy="1344"/>
                  </a:xfrm>
                  <a:custGeom>
                    <a:avLst/>
                    <a:gdLst>
                      <a:gd name="T0" fmla="*/ 0 w 1248"/>
                      <a:gd name="T1" fmla="*/ 1344 h 1344"/>
                      <a:gd name="T2" fmla="*/ 144 w 1248"/>
                      <a:gd name="T3" fmla="*/ 912 h 1344"/>
                      <a:gd name="T4" fmla="*/ 384 w 1248"/>
                      <a:gd name="T5" fmla="*/ 576 h 1344"/>
                      <a:gd name="T6" fmla="*/ 768 w 1248"/>
                      <a:gd name="T7" fmla="*/ 240 h 1344"/>
                      <a:gd name="T8" fmla="*/ 1248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sp>
                <p:nvSpPr>
                  <p:cNvPr id="3127" name="Freeform 38"/>
                  <p:cNvSpPr>
                    <a:spLocks/>
                  </p:cNvSpPr>
                  <p:nvPr/>
                </p:nvSpPr>
                <p:spPr bwMode="auto">
                  <a:xfrm>
                    <a:off x="1584" y="2928"/>
                    <a:ext cx="1488" cy="1056"/>
                  </a:xfrm>
                  <a:custGeom>
                    <a:avLst/>
                    <a:gdLst>
                      <a:gd name="T0" fmla="*/ 0 w 1248"/>
                      <a:gd name="T1" fmla="*/ 195 h 1344"/>
                      <a:gd name="T2" fmla="*/ 589 w 1248"/>
                      <a:gd name="T3" fmla="*/ 133 h 1344"/>
                      <a:gd name="T4" fmla="*/ 1568 w 1248"/>
                      <a:gd name="T5" fmla="*/ 84 h 1344"/>
                      <a:gd name="T6" fmla="*/ 3136 w 1248"/>
                      <a:gd name="T7" fmla="*/ 35 h 1344"/>
                      <a:gd name="T8" fmla="*/ 5096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sp>
                <p:nvSpPr>
                  <p:cNvPr id="3128" name="Freeform 39"/>
                  <p:cNvSpPr>
                    <a:spLocks/>
                  </p:cNvSpPr>
                  <p:nvPr/>
                </p:nvSpPr>
                <p:spPr bwMode="auto">
                  <a:xfrm>
                    <a:off x="1680" y="3552"/>
                    <a:ext cx="1728" cy="528"/>
                  </a:xfrm>
                  <a:custGeom>
                    <a:avLst/>
                    <a:gdLst>
                      <a:gd name="T0" fmla="*/ 0 w 1248"/>
                      <a:gd name="T1" fmla="*/ 1 h 1344"/>
                      <a:gd name="T2" fmla="*/ 1944 w 1248"/>
                      <a:gd name="T3" fmla="*/ 1 h 1344"/>
                      <a:gd name="T4" fmla="*/ 5190 w 1248"/>
                      <a:gd name="T5" fmla="*/ 0 h 1344"/>
                      <a:gd name="T6" fmla="*/ 10372 w 1248"/>
                      <a:gd name="T7" fmla="*/ 0 h 1344"/>
                      <a:gd name="T8" fmla="*/ 16859 w 1248"/>
                      <a:gd name="T9" fmla="*/ 0 h 1344"/>
                      <a:gd name="T10" fmla="*/ 0 60000 65536"/>
                      <a:gd name="T11" fmla="*/ 0 60000 65536"/>
                      <a:gd name="T12" fmla="*/ 0 60000 65536"/>
                      <a:gd name="T13" fmla="*/ 0 60000 65536"/>
                      <a:gd name="T14" fmla="*/ 0 60000 65536"/>
                      <a:gd name="T15" fmla="*/ 0 w 1248"/>
                      <a:gd name="T16" fmla="*/ 0 h 1344"/>
                      <a:gd name="T17" fmla="*/ 1248 w 1248"/>
                      <a:gd name="T18" fmla="*/ 1344 h 1344"/>
                    </a:gdLst>
                    <a:ahLst/>
                    <a:cxnLst>
                      <a:cxn ang="T10">
                        <a:pos x="T0" y="T1"/>
                      </a:cxn>
                      <a:cxn ang="T11">
                        <a:pos x="T2" y="T3"/>
                      </a:cxn>
                      <a:cxn ang="T12">
                        <a:pos x="T4" y="T5"/>
                      </a:cxn>
                      <a:cxn ang="T13">
                        <a:pos x="T6" y="T7"/>
                      </a:cxn>
                      <a:cxn ang="T14">
                        <a:pos x="T8" y="T9"/>
                      </a:cxn>
                    </a:cxnLst>
                    <a:rect l="T15" t="T16" r="T17" b="T18"/>
                    <a:pathLst>
                      <a:path w="1248" h="1344">
                        <a:moveTo>
                          <a:pt x="0" y="1344"/>
                        </a:moveTo>
                        <a:cubicBezTo>
                          <a:pt x="40" y="1192"/>
                          <a:pt x="80" y="1040"/>
                          <a:pt x="144" y="912"/>
                        </a:cubicBezTo>
                        <a:cubicBezTo>
                          <a:pt x="208" y="784"/>
                          <a:pt x="280" y="688"/>
                          <a:pt x="384" y="576"/>
                        </a:cubicBezTo>
                        <a:cubicBezTo>
                          <a:pt x="488" y="464"/>
                          <a:pt x="624" y="336"/>
                          <a:pt x="768" y="240"/>
                        </a:cubicBezTo>
                        <a:cubicBezTo>
                          <a:pt x="912" y="144"/>
                          <a:pt x="1080" y="72"/>
                          <a:pt x="1248" y="0"/>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pSp>
            <p:sp>
              <p:nvSpPr>
                <p:cNvPr id="3123" name="Line 40"/>
                <p:cNvSpPr>
                  <a:spLocks noChangeShapeType="1"/>
                </p:cNvSpPr>
                <p:nvPr/>
              </p:nvSpPr>
              <p:spPr bwMode="auto">
                <a:xfrm flipV="1">
                  <a:off x="1906" y="1304"/>
                  <a:ext cx="229" cy="109"/>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3124" name="Line 41"/>
                <p:cNvSpPr>
                  <a:spLocks noChangeShapeType="1"/>
                </p:cNvSpPr>
                <p:nvPr/>
              </p:nvSpPr>
              <p:spPr bwMode="auto">
                <a:xfrm flipV="1">
                  <a:off x="2236" y="1697"/>
                  <a:ext cx="187" cy="6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sp>
              <p:nvSpPr>
                <p:cNvPr id="3125" name="Line 42"/>
                <p:cNvSpPr>
                  <a:spLocks noChangeShapeType="1"/>
                </p:cNvSpPr>
                <p:nvPr/>
              </p:nvSpPr>
              <p:spPr bwMode="auto">
                <a:xfrm flipV="1">
                  <a:off x="2472" y="2317"/>
                  <a:ext cx="248" cy="32"/>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sp>
            <p:nvSpPr>
              <p:cNvPr id="3119" name="Line 43"/>
              <p:cNvSpPr>
                <a:spLocks noChangeShapeType="1"/>
              </p:cNvSpPr>
              <p:nvPr/>
            </p:nvSpPr>
            <p:spPr bwMode="auto">
              <a:xfrm flipV="1">
                <a:off x="4241" y="2149"/>
                <a:ext cx="181" cy="499"/>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3094" name="Object 44"/>
              <p:cNvGraphicFramePr>
                <a:graphicFrameLocks noChangeAspect="1"/>
              </p:cNvGraphicFramePr>
              <p:nvPr/>
            </p:nvGraphicFramePr>
            <p:xfrm>
              <a:off x="3966" y="2275"/>
              <a:ext cx="320" cy="272"/>
            </p:xfrm>
            <a:graphic>
              <a:graphicData uri="http://schemas.openxmlformats.org/presentationml/2006/ole">
                <mc:AlternateContent xmlns:mc="http://schemas.openxmlformats.org/markup-compatibility/2006">
                  <mc:Choice xmlns:v="urn:schemas-microsoft-com:vml" Requires="v">
                    <p:oleObj spid="_x0000_s2132" name="公式" r:id="rId35" imgW="253800" imgH="215640" progId="Equation.3">
                      <p:embed/>
                    </p:oleObj>
                  </mc:Choice>
                  <mc:Fallback>
                    <p:oleObj name="公式" r:id="rId35" imgW="253800" imgH="2156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966" y="2275"/>
                            <a:ext cx="32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0" name="Line 45"/>
              <p:cNvSpPr>
                <a:spLocks noChangeShapeType="1"/>
              </p:cNvSpPr>
              <p:nvPr/>
            </p:nvSpPr>
            <p:spPr bwMode="auto">
              <a:xfrm rot="495255" flipV="1">
                <a:off x="4117" y="3330"/>
                <a:ext cx="384" cy="192"/>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aphicFrame>
            <p:nvGraphicFramePr>
              <p:cNvPr id="3095" name="Object 46"/>
              <p:cNvGraphicFramePr>
                <a:graphicFrameLocks noChangeAspect="1"/>
              </p:cNvGraphicFramePr>
              <p:nvPr/>
            </p:nvGraphicFramePr>
            <p:xfrm>
              <a:off x="4174" y="3055"/>
              <a:ext cx="576" cy="272"/>
            </p:xfrm>
            <a:graphic>
              <a:graphicData uri="http://schemas.openxmlformats.org/presentationml/2006/ole">
                <mc:AlternateContent xmlns:mc="http://schemas.openxmlformats.org/markup-compatibility/2006">
                  <mc:Choice xmlns:v="urn:schemas-microsoft-com:vml" Requires="v">
                    <p:oleObj spid="_x0000_s2133" name="公式" r:id="rId37" imgW="457200" imgH="215640" progId="Equation.3">
                      <p:embed/>
                    </p:oleObj>
                  </mc:Choice>
                  <mc:Fallback>
                    <p:oleObj name="公式" r:id="rId37" imgW="457200" imgH="21564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74" y="3055"/>
                            <a:ext cx="5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21" name="Line 47"/>
              <p:cNvSpPr>
                <a:spLocks noChangeShapeType="1"/>
              </p:cNvSpPr>
              <p:nvPr/>
            </p:nvSpPr>
            <p:spPr bwMode="auto">
              <a:xfrm flipH="1" flipV="1">
                <a:off x="4668" y="2534"/>
                <a:ext cx="144" cy="384"/>
              </a:xfrm>
              <a:prstGeom prst="line">
                <a:avLst/>
              </a:prstGeom>
              <a:noFill/>
              <a:ln w="476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mn-ea"/>
                </a:endParaRPr>
              </a:p>
            </p:txBody>
          </p:sp>
        </p:grpSp>
        <p:sp>
          <p:nvSpPr>
            <p:cNvPr id="3117" name="Freeform 48"/>
            <p:cNvSpPr>
              <a:spLocks/>
            </p:cNvSpPr>
            <p:nvPr/>
          </p:nvSpPr>
          <p:spPr bwMode="auto">
            <a:xfrm>
              <a:off x="4226" y="862"/>
              <a:ext cx="69" cy="63"/>
            </a:xfrm>
            <a:custGeom>
              <a:avLst/>
              <a:gdLst>
                <a:gd name="T0" fmla="*/ 0 w 69"/>
                <a:gd name="T1" fmla="*/ 0 h 63"/>
                <a:gd name="T2" fmla="*/ 52 w 69"/>
                <a:gd name="T3" fmla="*/ 15 h 63"/>
                <a:gd name="T4" fmla="*/ 69 w 69"/>
                <a:gd name="T5" fmla="*/ 63 h 63"/>
                <a:gd name="T6" fmla="*/ 0 60000 65536"/>
                <a:gd name="T7" fmla="*/ 0 60000 65536"/>
                <a:gd name="T8" fmla="*/ 0 60000 65536"/>
                <a:gd name="T9" fmla="*/ 0 w 69"/>
                <a:gd name="T10" fmla="*/ 0 h 63"/>
                <a:gd name="T11" fmla="*/ 69 w 69"/>
                <a:gd name="T12" fmla="*/ 63 h 63"/>
              </a:gdLst>
              <a:ahLst/>
              <a:cxnLst>
                <a:cxn ang="T6">
                  <a:pos x="T0" y="T1"/>
                </a:cxn>
                <a:cxn ang="T7">
                  <a:pos x="T2" y="T3"/>
                </a:cxn>
                <a:cxn ang="T8">
                  <a:pos x="T4" y="T5"/>
                </a:cxn>
              </a:cxnLst>
              <a:rect l="T9" t="T10" r="T11" b="T12"/>
              <a:pathLst>
                <a:path w="69" h="63">
                  <a:moveTo>
                    <a:pt x="0" y="0"/>
                  </a:moveTo>
                  <a:cubicBezTo>
                    <a:pt x="9" y="2"/>
                    <a:pt x="41" y="5"/>
                    <a:pt x="52" y="15"/>
                  </a:cubicBezTo>
                  <a:cubicBezTo>
                    <a:pt x="63" y="25"/>
                    <a:pt x="66" y="53"/>
                    <a:pt x="69" y="63"/>
                  </a:cubicBez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lt"/>
                <a:ea typeface="+mn-ea"/>
              </a:endParaRPr>
            </a:p>
          </p:txBody>
        </p:sp>
        <p:graphicFrame>
          <p:nvGraphicFramePr>
            <p:cNvPr id="3091" name="Object 49"/>
            <p:cNvGraphicFramePr>
              <a:graphicFrameLocks noChangeAspect="1"/>
            </p:cNvGraphicFramePr>
            <p:nvPr/>
          </p:nvGraphicFramePr>
          <p:xfrm>
            <a:off x="4241" y="709"/>
            <a:ext cx="192" cy="176"/>
          </p:xfrm>
          <a:graphic>
            <a:graphicData uri="http://schemas.openxmlformats.org/presentationml/2006/ole">
              <mc:AlternateContent xmlns:mc="http://schemas.openxmlformats.org/markup-compatibility/2006">
                <mc:Choice xmlns:v="urn:schemas-microsoft-com:vml" Requires="v">
                  <p:oleObj spid="_x0000_s2134" name="公式" r:id="rId39" imgW="152280" imgH="139680" progId="Equation.3">
                    <p:embed/>
                  </p:oleObj>
                </mc:Choice>
                <mc:Fallback>
                  <p:oleObj name="公式" r:id="rId39" imgW="152280" imgH="1396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241" y="709"/>
                          <a:ext cx="192"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47378" name="Rectangle 50"/>
          <p:cNvSpPr>
            <a:spLocks noChangeArrowheads="1"/>
          </p:cNvSpPr>
          <p:nvPr/>
        </p:nvSpPr>
        <p:spPr bwMode="auto">
          <a:xfrm>
            <a:off x="256456" y="5246688"/>
            <a:ext cx="1219200" cy="457200"/>
          </a:xfrm>
          <a:prstGeom prst="rect">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tx2"/>
                </a:solidFill>
                <a:latin typeface="+mn-lt"/>
                <a:ea typeface="+mn-ea"/>
              </a:rPr>
              <a:t>• </a:t>
            </a:r>
            <a:r>
              <a:rPr kumimoji="1" lang="zh-CN" altLang="en-US" sz="2400" b="1">
                <a:solidFill>
                  <a:schemeClr val="tx2"/>
                </a:solidFill>
                <a:latin typeface="+mn-lt"/>
                <a:ea typeface="+mn-ea"/>
              </a:rPr>
              <a:t>说明</a:t>
            </a:r>
          </a:p>
        </p:txBody>
      </p:sp>
      <p:sp>
        <p:nvSpPr>
          <p:cNvPr id="2147379" name="Rectangle 51"/>
          <p:cNvSpPr>
            <a:spLocks noChangeArrowheads="1"/>
          </p:cNvSpPr>
          <p:nvPr/>
        </p:nvSpPr>
        <p:spPr bwMode="auto">
          <a:xfrm>
            <a:off x="1763688" y="5221288"/>
            <a:ext cx="64373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mn-lt"/>
                <a:ea typeface="+mn-ea"/>
              </a:rPr>
              <a:t>是描述磁场中各点的磁场</a:t>
            </a:r>
            <a:r>
              <a:rPr kumimoji="1" lang="zh-CN" altLang="en-US" sz="2400" b="1" dirty="0">
                <a:solidFill>
                  <a:schemeClr val="accent1">
                    <a:lumMod val="60000"/>
                    <a:lumOff val="40000"/>
                  </a:schemeClr>
                </a:solidFill>
                <a:latin typeface="+mn-lt"/>
                <a:ea typeface="+mn-ea"/>
              </a:rPr>
              <a:t>强弱</a:t>
            </a:r>
            <a:r>
              <a:rPr kumimoji="1" lang="zh-CN" altLang="en-US" sz="2400" b="1" dirty="0">
                <a:solidFill>
                  <a:schemeClr val="bg1"/>
                </a:solidFill>
                <a:latin typeface="+mn-lt"/>
                <a:ea typeface="+mn-ea"/>
              </a:rPr>
              <a:t>和</a:t>
            </a:r>
            <a:r>
              <a:rPr kumimoji="1" lang="zh-CN" altLang="en-US" sz="2400" b="1" dirty="0">
                <a:solidFill>
                  <a:schemeClr val="accent1">
                    <a:lumMod val="60000"/>
                    <a:lumOff val="40000"/>
                  </a:schemeClr>
                </a:solidFill>
                <a:latin typeface="+mn-lt"/>
                <a:ea typeface="+mn-ea"/>
              </a:rPr>
              <a:t>方向</a:t>
            </a:r>
            <a:r>
              <a:rPr kumimoji="1" lang="zh-CN" altLang="en-US" sz="2400" b="1" dirty="0">
                <a:solidFill>
                  <a:schemeClr val="bg1"/>
                </a:solidFill>
                <a:latin typeface="+mn-lt"/>
                <a:ea typeface="+mn-ea"/>
              </a:rPr>
              <a:t>的物理量</a:t>
            </a:r>
          </a:p>
        </p:txBody>
      </p:sp>
      <p:sp>
        <p:nvSpPr>
          <p:cNvPr id="2147380" name="AutoShape 52"/>
          <p:cNvSpPr>
            <a:spLocks noChangeArrowheads="1"/>
          </p:cNvSpPr>
          <p:nvPr/>
        </p:nvSpPr>
        <p:spPr bwMode="auto">
          <a:xfrm>
            <a:off x="8100392" y="5229200"/>
            <a:ext cx="488950" cy="457200"/>
          </a:xfrm>
          <a:prstGeom prst="leftRightArrow">
            <a:avLst>
              <a:gd name="adj1" fmla="val 50000"/>
              <a:gd name="adj2" fmla="val 21389"/>
            </a:avLst>
          </a:prstGeom>
          <a:solidFill>
            <a:schemeClr val="accent1">
              <a:lumMod val="60000"/>
              <a:lumOff val="40000"/>
            </a:scheme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mn-ea"/>
            </a:endParaRPr>
          </a:p>
        </p:txBody>
      </p:sp>
      <p:graphicFrame>
        <p:nvGraphicFramePr>
          <p:cNvPr id="2147381" name="Object 53"/>
          <p:cNvGraphicFramePr>
            <a:graphicFrameLocks noChangeAspect="1"/>
          </p:cNvGraphicFramePr>
          <p:nvPr>
            <p:extLst>
              <p:ext uri="{D42A27DB-BD31-4B8C-83A1-F6EECF244321}">
                <p14:modId xmlns:p14="http://schemas.microsoft.com/office/powerpoint/2010/main" val="3510335326"/>
              </p:ext>
            </p:extLst>
          </p:nvPr>
        </p:nvGraphicFramePr>
        <p:xfrm>
          <a:off x="8553325" y="5199063"/>
          <a:ext cx="411163" cy="457200"/>
        </p:xfrm>
        <a:graphic>
          <a:graphicData uri="http://schemas.openxmlformats.org/presentationml/2006/ole">
            <mc:AlternateContent xmlns:mc="http://schemas.openxmlformats.org/markup-compatibility/2006">
              <mc:Choice xmlns:v="urn:schemas-microsoft-com:vml" Requires="v">
                <p:oleObj spid="_x0000_s2135" name="Equation" r:id="rId41" imgW="164880" imgH="203040" progId="Equation.3">
                  <p:embed/>
                </p:oleObj>
              </mc:Choice>
              <mc:Fallback>
                <p:oleObj name="Equation" r:id="rId41" imgW="164880" imgH="203040" progId="Equation.3">
                  <p:embed/>
                  <p:pic>
                    <p:nvPicPr>
                      <p:cNvPr id="0" name=""/>
                      <p:cNvPicPr preferRelativeResize="0">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553325" y="5199063"/>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7382" name="Object 54"/>
          <p:cNvGraphicFramePr>
            <a:graphicFrameLocks noChangeAspect="1"/>
          </p:cNvGraphicFramePr>
          <p:nvPr>
            <p:extLst>
              <p:ext uri="{D42A27DB-BD31-4B8C-83A1-F6EECF244321}">
                <p14:modId xmlns:p14="http://schemas.microsoft.com/office/powerpoint/2010/main" val="778248997"/>
              </p:ext>
            </p:extLst>
          </p:nvPr>
        </p:nvGraphicFramePr>
        <p:xfrm>
          <a:off x="1475656" y="5822950"/>
          <a:ext cx="1044575" cy="485775"/>
        </p:xfrm>
        <a:graphic>
          <a:graphicData uri="http://schemas.openxmlformats.org/presentationml/2006/ole">
            <mc:AlternateContent xmlns:mc="http://schemas.openxmlformats.org/markup-compatibility/2006">
              <mc:Choice xmlns:v="urn:schemas-microsoft-com:vml" Requires="v">
                <p:oleObj spid="_x0000_s2136" name="Equation" r:id="rId43" imgW="419040" imgH="215640" progId="Equation.3">
                  <p:embed/>
                </p:oleObj>
              </mc:Choice>
              <mc:Fallback>
                <p:oleObj name="Equation" r:id="rId43" imgW="419040" imgH="215640" progId="Equation.3">
                  <p:embed/>
                  <p:pic>
                    <p:nvPicPr>
                      <p:cNvPr id="0" name=""/>
                      <p:cNvPicPr preferRelativeResize="0">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475656" y="5822950"/>
                        <a:ext cx="10445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7383" name="Rectangle 55"/>
          <p:cNvSpPr>
            <a:spLocks noChangeArrowheads="1"/>
          </p:cNvSpPr>
          <p:nvPr/>
        </p:nvSpPr>
        <p:spPr bwMode="auto">
          <a:xfrm>
            <a:off x="2526581" y="582295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b="1" dirty="0">
                <a:solidFill>
                  <a:schemeClr val="accent1">
                    <a:lumMod val="60000"/>
                    <a:lumOff val="40000"/>
                  </a:schemeClr>
                </a:solidFill>
                <a:latin typeface="+mn-lt"/>
                <a:ea typeface="+mn-ea"/>
              </a:rPr>
              <a:t>——</a:t>
            </a:r>
            <a:r>
              <a:rPr kumimoji="1" lang="en-US" altLang="zh-CN" b="1" dirty="0">
                <a:solidFill>
                  <a:srgbClr val="CC3300"/>
                </a:solidFill>
                <a:latin typeface="+mn-lt"/>
                <a:ea typeface="+mn-ea"/>
              </a:rPr>
              <a:t> </a:t>
            </a:r>
            <a:r>
              <a:rPr kumimoji="1" lang="zh-CN" altLang="en-US" sz="2400" b="1" dirty="0">
                <a:solidFill>
                  <a:schemeClr val="bg1"/>
                </a:solidFill>
                <a:latin typeface="+mn-lt"/>
                <a:ea typeface="+mn-ea"/>
              </a:rPr>
              <a:t>匀强磁场</a:t>
            </a:r>
          </a:p>
        </p:txBody>
      </p:sp>
      <p:graphicFrame>
        <p:nvGraphicFramePr>
          <p:cNvPr id="2147384" name="Object 56"/>
          <p:cNvGraphicFramePr>
            <a:graphicFrameLocks noChangeAspect="1"/>
          </p:cNvGraphicFramePr>
          <p:nvPr>
            <p:extLst>
              <p:ext uri="{D42A27DB-BD31-4B8C-83A1-F6EECF244321}">
                <p14:modId xmlns:p14="http://schemas.microsoft.com/office/powerpoint/2010/main" val="1339939816"/>
              </p:ext>
            </p:extLst>
          </p:nvPr>
        </p:nvGraphicFramePr>
        <p:xfrm>
          <a:off x="1475656" y="5199063"/>
          <a:ext cx="411163" cy="457200"/>
        </p:xfrm>
        <a:graphic>
          <a:graphicData uri="http://schemas.openxmlformats.org/presentationml/2006/ole">
            <mc:AlternateContent xmlns:mc="http://schemas.openxmlformats.org/markup-compatibility/2006">
              <mc:Choice xmlns:v="urn:schemas-microsoft-com:vml" Requires="v">
                <p:oleObj spid="_x0000_s2137" name="Equation" r:id="rId45" imgW="164880" imgH="203040" progId="Equation.3">
                  <p:embed/>
                </p:oleObj>
              </mc:Choice>
              <mc:Fallback>
                <p:oleObj name="Equation" r:id="rId45" imgW="164880" imgH="203040" progId="Equation.3">
                  <p:embed/>
                  <p:pic>
                    <p:nvPicPr>
                      <p:cNvPr id="0" name=""/>
                      <p:cNvPicPr preferRelativeResize="0">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475656" y="5199063"/>
                        <a:ext cx="411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Rectangle 15"/>
          <p:cNvSpPr>
            <a:spLocks noChangeArrowheads="1"/>
          </p:cNvSpPr>
          <p:nvPr/>
        </p:nvSpPr>
        <p:spPr bwMode="auto">
          <a:xfrm>
            <a:off x="947736" y="4256112"/>
            <a:ext cx="36337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00FF00"/>
                </a:solidFill>
                <a:latin typeface="+mn-lt"/>
                <a:ea typeface="+mn-ea"/>
              </a:rPr>
              <a:t>磁场力方向的判定采用右手螺旋定则</a:t>
            </a:r>
          </a:p>
        </p:txBody>
      </p:sp>
    </p:spTree>
    <p:extLst>
      <p:ext uri="{BB962C8B-B14F-4D97-AF65-F5344CB8AC3E}">
        <p14:creationId xmlns:p14="http://schemas.microsoft.com/office/powerpoint/2010/main" val="226125005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wd">
                                    <p:tmPct val="100000"/>
                                  </p:iterate>
                                  <p:childTnLst>
                                    <p:set>
                                      <p:cBhvr>
                                        <p:cTn id="6" dur="1" fill="hold">
                                          <p:stCondLst>
                                            <p:cond delay="0"/>
                                          </p:stCondLst>
                                        </p:cTn>
                                        <p:tgtEl>
                                          <p:spTgt spid="2147330"/>
                                        </p:tgtEl>
                                        <p:attrNameLst>
                                          <p:attrName>style.visibility</p:attrName>
                                        </p:attrNameLst>
                                      </p:cBhvr>
                                      <p:to>
                                        <p:strVal val="visible"/>
                                      </p:to>
                                    </p:set>
                                    <p:animEffect transition="in" filter="wipe(up)">
                                      <p:cBhvr>
                                        <p:cTn id="7" dur="300"/>
                                        <p:tgtEl>
                                          <p:spTgt spid="2147330"/>
                                        </p:tgtEl>
                                      </p:cBhvr>
                                    </p:animEffect>
                                  </p:childTnLst>
                                </p:cTn>
                              </p:par>
                            </p:childTnLst>
                          </p:cTn>
                        </p:par>
                        <p:par>
                          <p:cTn id="8" fill="hold" nodeType="afterGroup">
                            <p:stCondLst>
                              <p:cond delay="900"/>
                            </p:stCondLst>
                            <p:childTnLst>
                              <p:par>
                                <p:cTn id="9" presetID="22" presetClass="entr" presetSubtype="1" fill="hold" nodeType="afterEffect">
                                  <p:stCondLst>
                                    <p:cond delay="0"/>
                                  </p:stCondLst>
                                  <p:childTnLst>
                                    <p:set>
                                      <p:cBhvr>
                                        <p:cTn id="10" dur="1" fill="hold">
                                          <p:stCondLst>
                                            <p:cond delay="0"/>
                                          </p:stCondLst>
                                        </p:cTn>
                                        <p:tgtEl>
                                          <p:spTgt spid="2147355"/>
                                        </p:tgtEl>
                                        <p:attrNameLst>
                                          <p:attrName>style.visibility</p:attrName>
                                        </p:attrNameLst>
                                      </p:cBhvr>
                                      <p:to>
                                        <p:strVal val="visible"/>
                                      </p:to>
                                    </p:set>
                                    <p:animEffect transition="in" filter="wipe(up)">
                                      <p:cBhvr>
                                        <p:cTn id="11" dur="500"/>
                                        <p:tgtEl>
                                          <p:spTgt spid="214735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147348"/>
                                        </p:tgtEl>
                                        <p:attrNameLst>
                                          <p:attrName>style.visibility</p:attrName>
                                        </p:attrNameLst>
                                      </p:cBhvr>
                                      <p:to>
                                        <p:strVal val="visible"/>
                                      </p:to>
                                    </p:set>
                                    <p:animEffect transition="in" filter="wipe(left)">
                                      <p:cBhvr>
                                        <p:cTn id="16" dur="500"/>
                                        <p:tgtEl>
                                          <p:spTgt spid="2147348"/>
                                        </p:tgtEl>
                                      </p:cBhvr>
                                    </p:animEffect>
                                  </p:childTnLst>
                                </p:cTn>
                              </p:par>
                            </p:childTnLst>
                          </p:cTn>
                        </p:par>
                        <p:par>
                          <p:cTn id="17" fill="hold" nodeType="after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214735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147349"/>
                                        </p:tgtEl>
                                        <p:attrNameLst>
                                          <p:attrName>style.visibility</p:attrName>
                                        </p:attrNameLst>
                                      </p:cBhvr>
                                      <p:to>
                                        <p:strVal val="visible"/>
                                      </p:to>
                                    </p:set>
                                    <p:animEffect transition="in" filter="wipe(up)">
                                      <p:cBhvr>
                                        <p:cTn id="24" dur="500"/>
                                        <p:tgtEl>
                                          <p:spTgt spid="2147349"/>
                                        </p:tgtEl>
                                      </p:cBhvr>
                                    </p:animEffect>
                                  </p:childTnLst>
                                </p:cTn>
                              </p:par>
                            </p:childTnLst>
                          </p:cTn>
                        </p:par>
                        <p:par>
                          <p:cTn id="25" fill="hold" nodeType="afterGroup">
                            <p:stCondLst>
                              <p:cond delay="500"/>
                            </p:stCondLst>
                            <p:childTnLst>
                              <p:par>
                                <p:cTn id="26" presetID="1" presetClass="entr" presetSubtype="0" fill="hold" nodeType="afterEffect">
                                  <p:stCondLst>
                                    <p:cond delay="0"/>
                                  </p:stCondLst>
                                  <p:childTnLst>
                                    <p:set>
                                      <p:cBhvr>
                                        <p:cTn id="27" dur="1" fill="hold">
                                          <p:stCondLst>
                                            <p:cond delay="499"/>
                                          </p:stCondLst>
                                        </p:cTn>
                                        <p:tgtEl>
                                          <p:spTgt spid="2147352"/>
                                        </p:tgtEl>
                                        <p:attrNameLst>
                                          <p:attrName>style.visibility</p:attrName>
                                        </p:attrNameLst>
                                      </p:cBhvr>
                                      <p:to>
                                        <p:strVal val="visible"/>
                                      </p:to>
                                    </p:set>
                                  </p:childTnLst>
                                </p:cTn>
                              </p:par>
                            </p:childTnLst>
                          </p:cTn>
                        </p:par>
                        <p:par>
                          <p:cTn id="28" fill="hold" nodeType="afterGroup">
                            <p:stCondLst>
                              <p:cond delay="1000"/>
                            </p:stCondLst>
                            <p:childTnLst>
                              <p:par>
                                <p:cTn id="29" presetID="3" presetClass="entr" presetSubtype="10" fill="hold" nodeType="afterEffect">
                                  <p:stCondLst>
                                    <p:cond delay="0"/>
                                  </p:stCondLst>
                                  <p:childTnLst>
                                    <p:set>
                                      <p:cBhvr>
                                        <p:cTn id="30" dur="1" fill="hold">
                                          <p:stCondLst>
                                            <p:cond delay="0"/>
                                          </p:stCondLst>
                                        </p:cTn>
                                        <p:tgtEl>
                                          <p:spTgt spid="2147354"/>
                                        </p:tgtEl>
                                        <p:attrNameLst>
                                          <p:attrName>style.visibility</p:attrName>
                                        </p:attrNameLst>
                                      </p:cBhvr>
                                      <p:to>
                                        <p:strVal val="visible"/>
                                      </p:to>
                                    </p:set>
                                    <p:animEffect transition="in" filter="blinds(horizontal)">
                                      <p:cBhvr>
                                        <p:cTn id="31" dur="500"/>
                                        <p:tgtEl>
                                          <p:spTgt spid="214735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147357"/>
                                        </p:tgtEl>
                                        <p:attrNameLst>
                                          <p:attrName>style.visibility</p:attrName>
                                        </p:attrNameLst>
                                      </p:cBhvr>
                                      <p:to>
                                        <p:strVal val="visible"/>
                                      </p:to>
                                    </p:set>
                                    <p:animEffect transition="in" filter="wipe(left)">
                                      <p:cBhvr>
                                        <p:cTn id="34" dur="500"/>
                                        <p:tgtEl>
                                          <p:spTgt spid="2147357"/>
                                        </p:tgtEl>
                                      </p:cBhvr>
                                    </p:animEffect>
                                  </p:childTnLst>
                                </p:cTn>
                              </p:par>
                            </p:childTnLst>
                          </p:cTn>
                        </p:par>
                        <p:par>
                          <p:cTn id="35" fill="hold" nodeType="afterGroup">
                            <p:stCondLst>
                              <p:cond delay="1500"/>
                            </p:stCondLst>
                            <p:childTnLst>
                              <p:par>
                                <p:cTn id="36" presetID="12" presetClass="entr" presetSubtype="4" fill="hold" grpId="0" nodeType="afterEffect">
                                  <p:stCondLst>
                                    <p:cond delay="0"/>
                                  </p:stCondLst>
                                  <p:childTnLst>
                                    <p:set>
                                      <p:cBhvr>
                                        <p:cTn id="37" dur="1" fill="hold">
                                          <p:stCondLst>
                                            <p:cond delay="0"/>
                                          </p:stCondLst>
                                        </p:cTn>
                                        <p:tgtEl>
                                          <p:spTgt spid="2147347"/>
                                        </p:tgtEl>
                                        <p:attrNameLst>
                                          <p:attrName>style.visibility</p:attrName>
                                        </p:attrNameLst>
                                      </p:cBhvr>
                                      <p:to>
                                        <p:strVal val="visible"/>
                                      </p:to>
                                    </p:set>
                                    <p:animEffect transition="in" filter="slide(fromBottom)">
                                      <p:cBhvr>
                                        <p:cTn id="38" dur="500"/>
                                        <p:tgtEl>
                                          <p:spTgt spid="214734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147350"/>
                                        </p:tgtEl>
                                        <p:attrNameLst>
                                          <p:attrName>style.visibility</p:attrName>
                                        </p:attrNameLst>
                                      </p:cBhvr>
                                      <p:to>
                                        <p:strVal val="visible"/>
                                      </p:to>
                                    </p:set>
                                    <p:animEffect transition="in" filter="dissolve">
                                      <p:cBhvr>
                                        <p:cTn id="43" dur="500"/>
                                        <p:tgtEl>
                                          <p:spTgt spid="2147350"/>
                                        </p:tgtEl>
                                      </p:cBhvr>
                                    </p:animEffect>
                                  </p:childTnLst>
                                </p:cTn>
                              </p:par>
                            </p:childTnLst>
                          </p:cTn>
                        </p:par>
                        <p:par>
                          <p:cTn id="44" fill="hold" nodeType="afterGroup">
                            <p:stCondLst>
                              <p:cond delay="500"/>
                            </p:stCondLst>
                            <p:childTnLst>
                              <p:par>
                                <p:cTn id="45" presetID="1" presetClass="entr" presetSubtype="0" fill="hold" nodeType="afterEffect">
                                  <p:stCondLst>
                                    <p:cond delay="0"/>
                                  </p:stCondLst>
                                  <p:childTnLst>
                                    <p:set>
                                      <p:cBhvr>
                                        <p:cTn id="46" dur="1" fill="hold">
                                          <p:stCondLst>
                                            <p:cond delay="499"/>
                                          </p:stCondLst>
                                        </p:cTn>
                                        <p:tgtEl>
                                          <p:spTgt spid="214735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16" fill="hold" nodeType="clickEffect">
                                  <p:stCondLst>
                                    <p:cond delay="0"/>
                                  </p:stCondLst>
                                  <p:childTnLst>
                                    <p:set>
                                      <p:cBhvr>
                                        <p:cTn id="50" dur="1" fill="hold">
                                          <p:stCondLst>
                                            <p:cond delay="0"/>
                                          </p:stCondLst>
                                        </p:cTn>
                                        <p:tgtEl>
                                          <p:spTgt spid="2147337"/>
                                        </p:tgtEl>
                                        <p:attrNameLst>
                                          <p:attrName>style.visibility</p:attrName>
                                        </p:attrNameLst>
                                      </p:cBhvr>
                                      <p:to>
                                        <p:strVal val="visible"/>
                                      </p:to>
                                    </p:set>
                                    <p:anim calcmode="lin" valueType="num">
                                      <p:cBhvr>
                                        <p:cTn id="51" dur="500" fill="hold"/>
                                        <p:tgtEl>
                                          <p:spTgt spid="2147337"/>
                                        </p:tgtEl>
                                        <p:attrNameLst>
                                          <p:attrName>ppt_w</p:attrName>
                                        </p:attrNameLst>
                                      </p:cBhvr>
                                      <p:tavLst>
                                        <p:tav tm="0">
                                          <p:val>
                                            <p:fltVal val="0"/>
                                          </p:val>
                                        </p:tav>
                                        <p:tav tm="100000">
                                          <p:val>
                                            <p:strVal val="#ppt_w"/>
                                          </p:val>
                                        </p:tav>
                                      </p:tavLst>
                                    </p:anim>
                                    <p:anim calcmode="lin" valueType="num">
                                      <p:cBhvr>
                                        <p:cTn id="52" dur="500" fill="hold"/>
                                        <p:tgtEl>
                                          <p:spTgt spid="2147337"/>
                                        </p:tgtEl>
                                        <p:attrNameLst>
                                          <p:attrName>ppt_h</p:attrName>
                                        </p:attrNameLst>
                                      </p:cBhvr>
                                      <p:tavLst>
                                        <p:tav tm="0">
                                          <p:val>
                                            <p:fltVal val="0"/>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2147342"/>
                                        </p:tgtEl>
                                        <p:attrNameLst>
                                          <p:attrName>style.visibility</p:attrName>
                                        </p:attrNameLst>
                                      </p:cBhvr>
                                      <p:to>
                                        <p:strVal val="visible"/>
                                      </p:to>
                                    </p:set>
                                    <p:animEffect transition="in" filter="blinds(horizontal)">
                                      <p:cBhvr>
                                        <p:cTn id="57" dur="500"/>
                                        <p:tgtEl>
                                          <p:spTgt spid="214734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47332"/>
                                        </p:tgtEl>
                                        <p:attrNameLst>
                                          <p:attrName>style.visibility</p:attrName>
                                        </p:attrNameLst>
                                      </p:cBhvr>
                                      <p:to>
                                        <p:strVal val="visible"/>
                                      </p:to>
                                    </p:set>
                                    <p:animEffect transition="in" filter="wipe(left)">
                                      <p:cBhvr>
                                        <p:cTn id="62" dur="500"/>
                                        <p:tgtEl>
                                          <p:spTgt spid="2147332"/>
                                        </p:tgtEl>
                                      </p:cBhvr>
                                    </p:animEffect>
                                  </p:childTnLst>
                                </p:cTn>
                              </p:par>
                            </p:childTnLst>
                          </p:cTn>
                        </p:par>
                        <p:par>
                          <p:cTn id="63" fill="hold" nodeType="afterGroup">
                            <p:stCondLst>
                              <p:cond delay="500"/>
                            </p:stCondLst>
                            <p:childTnLst>
                              <p:par>
                                <p:cTn id="64" presetID="1" presetClass="entr" presetSubtype="0" fill="hold" nodeType="afterEffect">
                                  <p:stCondLst>
                                    <p:cond delay="0"/>
                                  </p:stCondLst>
                                  <p:childTnLst>
                                    <p:set>
                                      <p:cBhvr>
                                        <p:cTn id="65" dur="1" fill="hold">
                                          <p:stCondLst>
                                            <p:cond delay="499"/>
                                          </p:stCondLst>
                                        </p:cTn>
                                        <p:tgtEl>
                                          <p:spTgt spid="2147335"/>
                                        </p:tgtEl>
                                        <p:attrNameLst>
                                          <p:attrName>style.visibility</p:attrName>
                                        </p:attrNameLst>
                                      </p:cBhvr>
                                      <p:to>
                                        <p:strVal val="visible"/>
                                      </p:to>
                                    </p:set>
                                  </p:childTnLst>
                                </p:cTn>
                              </p:par>
                            </p:childTnLst>
                          </p:cTn>
                        </p:par>
                        <p:par>
                          <p:cTn id="66" fill="hold" nodeType="afterGroup">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147333"/>
                                        </p:tgtEl>
                                        <p:attrNameLst>
                                          <p:attrName>style.visibility</p:attrName>
                                        </p:attrNameLst>
                                      </p:cBhvr>
                                      <p:to>
                                        <p:strVal val="visible"/>
                                      </p:to>
                                    </p:set>
                                    <p:animEffect transition="in" filter="wipe(left)">
                                      <p:cBhvr>
                                        <p:cTn id="69" dur="500"/>
                                        <p:tgtEl>
                                          <p:spTgt spid="2147333"/>
                                        </p:tgtEl>
                                      </p:cBhvr>
                                    </p:animEffect>
                                  </p:childTnLst>
                                </p:cTn>
                              </p:par>
                            </p:childTnLst>
                          </p:cTn>
                        </p:par>
                        <p:par>
                          <p:cTn id="70" fill="hold" nodeType="afterGroup">
                            <p:stCondLst>
                              <p:cond delay="1500"/>
                            </p:stCondLst>
                            <p:childTnLst>
                              <p:par>
                                <p:cTn id="71" presetID="1" presetClass="entr" presetSubtype="0" fill="hold" nodeType="afterEffect">
                                  <p:stCondLst>
                                    <p:cond delay="0"/>
                                  </p:stCondLst>
                                  <p:childTnLst>
                                    <p:set>
                                      <p:cBhvr>
                                        <p:cTn id="72" dur="1" fill="hold">
                                          <p:stCondLst>
                                            <p:cond delay="499"/>
                                          </p:stCondLst>
                                        </p:cTn>
                                        <p:tgtEl>
                                          <p:spTgt spid="2147336"/>
                                        </p:tgtEl>
                                        <p:attrNameLst>
                                          <p:attrName>style.visibility</p:attrName>
                                        </p:attrNameLst>
                                      </p:cBhvr>
                                      <p:to>
                                        <p:strVal val="visible"/>
                                      </p:to>
                                    </p:set>
                                  </p:childTnLst>
                                </p:cTn>
                              </p:par>
                            </p:childTnLst>
                          </p:cTn>
                        </p:par>
                        <p:par>
                          <p:cTn id="73" fill="hold" nodeType="afterGroup">
                            <p:stCondLst>
                              <p:cond delay="2000"/>
                            </p:stCondLst>
                            <p:childTnLst>
                              <p:par>
                                <p:cTn id="74" presetID="12" presetClass="entr" presetSubtype="4" fill="hold" grpId="0" nodeType="afterEffect">
                                  <p:stCondLst>
                                    <p:cond delay="0"/>
                                  </p:stCondLst>
                                  <p:childTnLst>
                                    <p:set>
                                      <p:cBhvr>
                                        <p:cTn id="75" dur="1" fill="hold">
                                          <p:stCondLst>
                                            <p:cond delay="0"/>
                                          </p:stCondLst>
                                        </p:cTn>
                                        <p:tgtEl>
                                          <p:spTgt spid="2147331"/>
                                        </p:tgtEl>
                                        <p:attrNameLst>
                                          <p:attrName>style.visibility</p:attrName>
                                        </p:attrNameLst>
                                      </p:cBhvr>
                                      <p:to>
                                        <p:strVal val="visible"/>
                                      </p:to>
                                    </p:set>
                                    <p:animEffect transition="in" filter="slide(fromBottom)">
                                      <p:cBhvr>
                                        <p:cTn id="76" dur="500"/>
                                        <p:tgtEl>
                                          <p:spTgt spid="2147331"/>
                                        </p:tgtEl>
                                      </p:cBhvr>
                                    </p:animEffect>
                                  </p:childTnLst>
                                </p:cTn>
                              </p:par>
                            </p:childTnLst>
                          </p:cTn>
                        </p:par>
                        <p:par>
                          <p:cTn id="77" fill="hold" nodeType="afterGroup">
                            <p:stCondLst>
                              <p:cond delay="2500"/>
                            </p:stCondLst>
                            <p:childTnLst>
                              <p:par>
                                <p:cTn id="78" presetID="12" presetClass="entr" presetSubtype="4" fill="hold" nodeType="afterEffect">
                                  <p:stCondLst>
                                    <p:cond delay="0"/>
                                  </p:stCondLst>
                                  <p:childTnLst>
                                    <p:set>
                                      <p:cBhvr>
                                        <p:cTn id="79" dur="1" fill="hold">
                                          <p:stCondLst>
                                            <p:cond delay="0"/>
                                          </p:stCondLst>
                                        </p:cTn>
                                        <p:tgtEl>
                                          <p:spTgt spid="2147345"/>
                                        </p:tgtEl>
                                        <p:attrNameLst>
                                          <p:attrName>style.visibility</p:attrName>
                                        </p:attrNameLst>
                                      </p:cBhvr>
                                      <p:to>
                                        <p:strVal val="visible"/>
                                      </p:to>
                                    </p:set>
                                    <p:animEffect transition="in" filter="slide(fromBottom)">
                                      <p:cBhvr>
                                        <p:cTn id="80" dur="500"/>
                                        <p:tgtEl>
                                          <p:spTgt spid="2147345"/>
                                        </p:tgtEl>
                                      </p:cBhvr>
                                    </p:animEffect>
                                  </p:childTnLst>
                                </p:cTn>
                              </p:par>
                            </p:childTnLst>
                          </p:cTn>
                        </p:par>
                        <p:par>
                          <p:cTn id="81" fill="hold" nodeType="afterGroup">
                            <p:stCondLst>
                              <p:cond delay="3000"/>
                            </p:stCondLst>
                            <p:childTnLst>
                              <p:par>
                                <p:cTn id="82" presetID="22" presetClass="entr" presetSubtype="8" fill="hold" grpId="0" nodeType="afterEffect">
                                  <p:stCondLst>
                                    <p:cond delay="0"/>
                                  </p:stCondLst>
                                  <p:childTnLst>
                                    <p:set>
                                      <p:cBhvr>
                                        <p:cTn id="83" dur="1" fill="hold">
                                          <p:stCondLst>
                                            <p:cond delay="0"/>
                                          </p:stCondLst>
                                        </p:cTn>
                                        <p:tgtEl>
                                          <p:spTgt spid="2147356"/>
                                        </p:tgtEl>
                                        <p:attrNameLst>
                                          <p:attrName>style.visibility</p:attrName>
                                        </p:attrNameLst>
                                      </p:cBhvr>
                                      <p:to>
                                        <p:strVal val="visible"/>
                                      </p:to>
                                    </p:set>
                                    <p:animEffect transition="in" filter="wipe(left)">
                                      <p:cBhvr>
                                        <p:cTn id="84" dur="500"/>
                                        <p:tgtEl>
                                          <p:spTgt spid="2147356"/>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2147334"/>
                                        </p:tgtEl>
                                        <p:attrNameLst>
                                          <p:attrName>style.visibility</p:attrName>
                                        </p:attrNameLst>
                                      </p:cBhvr>
                                      <p:to>
                                        <p:strVal val="visible"/>
                                      </p:to>
                                    </p:set>
                                    <p:animEffect transition="in" filter="dissolve">
                                      <p:cBhvr>
                                        <p:cTn id="89" dur="500"/>
                                        <p:tgtEl>
                                          <p:spTgt spid="2147334"/>
                                        </p:tgtEl>
                                      </p:cBhvr>
                                    </p:animEffect>
                                  </p:childTnLst>
                                </p:cTn>
                              </p:par>
                            </p:childTnLst>
                          </p:cTn>
                        </p:par>
                        <p:par>
                          <p:cTn id="90" fill="hold" nodeType="afterGroup">
                            <p:stCondLst>
                              <p:cond delay="500"/>
                            </p:stCondLst>
                            <p:childTnLst>
                              <p:par>
                                <p:cTn id="91" presetID="1" presetClass="entr" presetSubtype="0" fill="hold" nodeType="afterEffect">
                                  <p:stCondLst>
                                    <p:cond delay="0"/>
                                  </p:stCondLst>
                                  <p:childTnLst>
                                    <p:set>
                                      <p:cBhvr>
                                        <p:cTn id="92" dur="1" fill="hold">
                                          <p:stCondLst>
                                            <p:cond delay="499"/>
                                          </p:stCondLst>
                                        </p:cTn>
                                        <p:tgtEl>
                                          <p:spTgt spid="2147346"/>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2147339"/>
                                        </p:tgtEl>
                                        <p:attrNameLst>
                                          <p:attrName>style.visibility</p:attrName>
                                        </p:attrNameLst>
                                      </p:cBhvr>
                                      <p:to>
                                        <p:strVal val="visible"/>
                                      </p:to>
                                    </p:set>
                                    <p:animEffect transition="in" filter="dissolve">
                                      <p:cBhvr>
                                        <p:cTn id="97" dur="500"/>
                                        <p:tgtEl>
                                          <p:spTgt spid="2147339"/>
                                        </p:tgtEl>
                                      </p:cBhvr>
                                    </p:animEffect>
                                  </p:childTnLst>
                                </p:cTn>
                              </p:par>
                            </p:childTnLst>
                          </p:cTn>
                        </p:par>
                        <p:par>
                          <p:cTn id="98" fill="hold" nodeType="afterGroup">
                            <p:stCondLst>
                              <p:cond delay="500"/>
                            </p:stCondLst>
                            <p:childTnLst>
                              <p:par>
                                <p:cTn id="99" presetID="23" presetClass="entr" presetSubtype="16" fill="hold" nodeType="afterEffect">
                                  <p:stCondLst>
                                    <p:cond delay="0"/>
                                  </p:stCondLst>
                                  <p:childTnLst>
                                    <p:set>
                                      <p:cBhvr>
                                        <p:cTn id="100" dur="1" fill="hold">
                                          <p:stCondLst>
                                            <p:cond delay="0"/>
                                          </p:stCondLst>
                                        </p:cTn>
                                        <p:tgtEl>
                                          <p:spTgt spid="2147338"/>
                                        </p:tgtEl>
                                        <p:attrNameLst>
                                          <p:attrName>style.visibility</p:attrName>
                                        </p:attrNameLst>
                                      </p:cBhvr>
                                      <p:to>
                                        <p:strVal val="visible"/>
                                      </p:to>
                                    </p:set>
                                    <p:anim calcmode="lin" valueType="num">
                                      <p:cBhvr>
                                        <p:cTn id="101" dur="500" fill="hold"/>
                                        <p:tgtEl>
                                          <p:spTgt spid="2147338"/>
                                        </p:tgtEl>
                                        <p:attrNameLst>
                                          <p:attrName>ppt_w</p:attrName>
                                        </p:attrNameLst>
                                      </p:cBhvr>
                                      <p:tavLst>
                                        <p:tav tm="0">
                                          <p:val>
                                            <p:fltVal val="0"/>
                                          </p:val>
                                        </p:tav>
                                        <p:tav tm="100000">
                                          <p:val>
                                            <p:strVal val="#ppt_w"/>
                                          </p:val>
                                        </p:tav>
                                      </p:tavLst>
                                    </p:anim>
                                    <p:anim calcmode="lin" valueType="num">
                                      <p:cBhvr>
                                        <p:cTn id="102" dur="500" fill="hold"/>
                                        <p:tgtEl>
                                          <p:spTgt spid="2147338"/>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2147344"/>
                                        </p:tgtEl>
                                        <p:attrNameLst>
                                          <p:attrName>style.visibility</p:attrName>
                                        </p:attrNameLst>
                                      </p:cBhvr>
                                      <p:to>
                                        <p:strVal val="visible"/>
                                      </p:to>
                                    </p:set>
                                    <p:animEffect transition="in" filter="blinds(horizontal)">
                                      <p:cBhvr>
                                        <p:cTn id="107" dur="500"/>
                                        <p:tgtEl>
                                          <p:spTgt spid="214734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2147340"/>
                                        </p:tgtEl>
                                        <p:attrNameLst>
                                          <p:attrName>style.visibility</p:attrName>
                                        </p:attrNameLst>
                                      </p:cBhvr>
                                      <p:to>
                                        <p:strVal val="visible"/>
                                      </p:to>
                                    </p:set>
                                    <p:animEffect transition="in" filter="dissolve">
                                      <p:cBhvr>
                                        <p:cTn id="112" dur="500"/>
                                        <p:tgtEl>
                                          <p:spTgt spid="2147340"/>
                                        </p:tgtEl>
                                      </p:cBhvr>
                                    </p:animEffect>
                                  </p:childTnLst>
                                </p:cTn>
                              </p:par>
                            </p:childTnLst>
                          </p:cTn>
                        </p:par>
                        <p:par>
                          <p:cTn id="113" fill="hold" nodeType="afterGroup">
                            <p:stCondLst>
                              <p:cond delay="500"/>
                            </p:stCondLst>
                            <p:childTnLst>
                              <p:par>
                                <p:cTn id="114" presetID="17" presetClass="entr" presetSubtype="10" fill="hold" nodeType="afterEffect">
                                  <p:stCondLst>
                                    <p:cond delay="0"/>
                                  </p:stCondLst>
                                  <p:childTnLst>
                                    <p:set>
                                      <p:cBhvr>
                                        <p:cTn id="115" dur="1" fill="hold">
                                          <p:stCondLst>
                                            <p:cond delay="0"/>
                                          </p:stCondLst>
                                        </p:cTn>
                                        <p:tgtEl>
                                          <p:spTgt spid="2147341"/>
                                        </p:tgtEl>
                                        <p:attrNameLst>
                                          <p:attrName>style.visibility</p:attrName>
                                        </p:attrNameLst>
                                      </p:cBhvr>
                                      <p:to>
                                        <p:strVal val="visible"/>
                                      </p:to>
                                    </p:set>
                                    <p:anim calcmode="lin" valueType="num">
                                      <p:cBhvr>
                                        <p:cTn id="116" dur="500" fill="hold"/>
                                        <p:tgtEl>
                                          <p:spTgt spid="2147341"/>
                                        </p:tgtEl>
                                        <p:attrNameLst>
                                          <p:attrName>ppt_w</p:attrName>
                                        </p:attrNameLst>
                                      </p:cBhvr>
                                      <p:tavLst>
                                        <p:tav tm="0">
                                          <p:val>
                                            <p:fltVal val="0"/>
                                          </p:val>
                                        </p:tav>
                                        <p:tav tm="100000">
                                          <p:val>
                                            <p:strVal val="#ppt_w"/>
                                          </p:val>
                                        </p:tav>
                                      </p:tavLst>
                                    </p:anim>
                                    <p:anim calcmode="lin" valueType="num">
                                      <p:cBhvr>
                                        <p:cTn id="117" dur="500" fill="hold"/>
                                        <p:tgtEl>
                                          <p:spTgt spid="2147341"/>
                                        </p:tgtEl>
                                        <p:attrNameLst>
                                          <p:attrName>ppt_h</p:attrName>
                                        </p:attrNameLst>
                                      </p:cBhvr>
                                      <p:tavLst>
                                        <p:tav tm="0">
                                          <p:val>
                                            <p:strVal val="#ppt_h"/>
                                          </p:val>
                                        </p:tav>
                                        <p:tav tm="100000">
                                          <p:val>
                                            <p:strVal val="#ppt_h"/>
                                          </p:val>
                                        </p:tav>
                                      </p:tavLst>
                                    </p:anim>
                                  </p:childTnLst>
                                </p:cTn>
                              </p:par>
                            </p:childTnLst>
                          </p:cTn>
                        </p:par>
                        <p:par>
                          <p:cTn id="118" fill="hold" nodeType="afterGroup">
                            <p:stCondLst>
                              <p:cond delay="1000"/>
                            </p:stCondLst>
                            <p:childTnLst>
                              <p:par>
                                <p:cTn id="119" presetID="2" presetClass="entr" presetSubtype="2" fill="hold" grpId="0" nodeType="afterEffect">
                                  <p:stCondLst>
                                    <p:cond delay="0"/>
                                  </p:stCondLst>
                                  <p:iterate type="wd">
                                    <p:tmPct val="100000"/>
                                  </p:iterate>
                                  <p:childTnLst>
                                    <p:set>
                                      <p:cBhvr>
                                        <p:cTn id="120" dur="1" fill="hold">
                                          <p:stCondLst>
                                            <p:cond delay="0"/>
                                          </p:stCondLst>
                                        </p:cTn>
                                        <p:tgtEl>
                                          <p:spTgt spid="2147343"/>
                                        </p:tgtEl>
                                        <p:attrNameLst>
                                          <p:attrName>style.visibility</p:attrName>
                                        </p:attrNameLst>
                                      </p:cBhvr>
                                      <p:to>
                                        <p:strVal val="visible"/>
                                      </p:to>
                                    </p:set>
                                    <p:anim calcmode="lin" valueType="num">
                                      <p:cBhvr additive="base">
                                        <p:cTn id="121" dur="300" fill="hold"/>
                                        <p:tgtEl>
                                          <p:spTgt spid="2147343"/>
                                        </p:tgtEl>
                                        <p:attrNameLst>
                                          <p:attrName>ppt_x</p:attrName>
                                        </p:attrNameLst>
                                      </p:cBhvr>
                                      <p:tavLst>
                                        <p:tav tm="0">
                                          <p:val>
                                            <p:strVal val="1+#ppt_w/2"/>
                                          </p:val>
                                        </p:tav>
                                        <p:tav tm="100000">
                                          <p:val>
                                            <p:strVal val="#ppt_x"/>
                                          </p:val>
                                        </p:tav>
                                      </p:tavLst>
                                    </p:anim>
                                    <p:anim calcmode="lin" valueType="num">
                                      <p:cBhvr additive="base">
                                        <p:cTn id="122" dur="300" fill="hold"/>
                                        <p:tgtEl>
                                          <p:spTgt spid="2147343"/>
                                        </p:tgtEl>
                                        <p:attrNameLst>
                                          <p:attrName>ppt_y</p:attrName>
                                        </p:attrNameLst>
                                      </p:cBhvr>
                                      <p:tavLst>
                                        <p:tav tm="0">
                                          <p:val>
                                            <p:strVal val="#ppt_y"/>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0"/>
                                          </p:stCondLst>
                                        </p:cTn>
                                        <p:tgtEl>
                                          <p:spTgt spid="2"/>
                                        </p:tgtEl>
                                        <p:attrNameLst>
                                          <p:attrName>style.visibility</p:attrName>
                                        </p:attrNameLst>
                                      </p:cBhvr>
                                      <p:to>
                                        <p:strVal val="visible"/>
                                      </p:to>
                                    </p:set>
                                  </p:childTnLst>
                                </p:cTn>
                              </p:par>
                            </p:childTnLst>
                          </p:cTn>
                        </p:par>
                        <p:par>
                          <p:cTn id="127" fill="hold">
                            <p:stCondLst>
                              <p:cond delay="0"/>
                            </p:stCondLst>
                            <p:childTnLst>
                              <p:par>
                                <p:cTn id="128" presetID="2" presetClass="entr" presetSubtype="2" fill="hold" grpId="0" nodeType="afterEffect">
                                  <p:stCondLst>
                                    <p:cond delay="0"/>
                                  </p:stCondLst>
                                  <p:iterate type="wd">
                                    <p:tmPct val="100000"/>
                                  </p:iterate>
                                  <p:childTnLst>
                                    <p:set>
                                      <p:cBhvr>
                                        <p:cTn id="129" dur="1" fill="hold">
                                          <p:stCondLst>
                                            <p:cond delay="0"/>
                                          </p:stCondLst>
                                        </p:cTn>
                                        <p:tgtEl>
                                          <p:spTgt spid="57"/>
                                        </p:tgtEl>
                                        <p:attrNameLst>
                                          <p:attrName>style.visibility</p:attrName>
                                        </p:attrNameLst>
                                      </p:cBhvr>
                                      <p:to>
                                        <p:strVal val="visible"/>
                                      </p:to>
                                    </p:set>
                                    <p:anim calcmode="lin" valueType="num">
                                      <p:cBhvr additive="base">
                                        <p:cTn id="130" dur="300" fill="hold"/>
                                        <p:tgtEl>
                                          <p:spTgt spid="57"/>
                                        </p:tgtEl>
                                        <p:attrNameLst>
                                          <p:attrName>ppt_x</p:attrName>
                                        </p:attrNameLst>
                                      </p:cBhvr>
                                      <p:tavLst>
                                        <p:tav tm="0">
                                          <p:val>
                                            <p:strVal val="1+#ppt_w/2"/>
                                          </p:val>
                                        </p:tav>
                                        <p:tav tm="100000">
                                          <p:val>
                                            <p:strVal val="#ppt_x"/>
                                          </p:val>
                                        </p:tav>
                                      </p:tavLst>
                                    </p:anim>
                                    <p:anim calcmode="lin" valueType="num">
                                      <p:cBhvr additive="base">
                                        <p:cTn id="131" dur="3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iterate type="wd">
                                    <p:tmPct val="100000"/>
                                  </p:iterate>
                                  <p:childTnLst>
                                    <p:set>
                                      <p:cBhvr>
                                        <p:cTn id="135" dur="1" fill="hold">
                                          <p:stCondLst>
                                            <p:cond delay="0"/>
                                          </p:stCondLst>
                                        </p:cTn>
                                        <p:tgtEl>
                                          <p:spTgt spid="2147378"/>
                                        </p:tgtEl>
                                        <p:attrNameLst>
                                          <p:attrName>style.visibility</p:attrName>
                                        </p:attrNameLst>
                                      </p:cBhvr>
                                      <p:to>
                                        <p:strVal val="visible"/>
                                      </p:to>
                                    </p:set>
                                    <p:anim calcmode="lin" valueType="num">
                                      <p:cBhvr additive="base">
                                        <p:cTn id="136" dur="300" fill="hold"/>
                                        <p:tgtEl>
                                          <p:spTgt spid="2147378"/>
                                        </p:tgtEl>
                                        <p:attrNameLst>
                                          <p:attrName>ppt_x</p:attrName>
                                        </p:attrNameLst>
                                      </p:cBhvr>
                                      <p:tavLst>
                                        <p:tav tm="0">
                                          <p:val>
                                            <p:strVal val="#ppt_x"/>
                                          </p:val>
                                        </p:tav>
                                        <p:tav tm="100000">
                                          <p:val>
                                            <p:strVal val="#ppt_x"/>
                                          </p:val>
                                        </p:tav>
                                      </p:tavLst>
                                    </p:anim>
                                    <p:anim calcmode="lin" valueType="num">
                                      <p:cBhvr additive="base">
                                        <p:cTn id="137" dur="300" fill="hold"/>
                                        <p:tgtEl>
                                          <p:spTgt spid="2147378"/>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499"/>
                                          </p:stCondLst>
                                        </p:cTn>
                                        <p:tgtEl>
                                          <p:spTgt spid="2147384"/>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3" presetClass="entr" presetSubtype="5" fill="hold" grpId="0" nodeType="clickEffect">
                                  <p:stCondLst>
                                    <p:cond delay="0"/>
                                  </p:stCondLst>
                                  <p:childTnLst>
                                    <p:set>
                                      <p:cBhvr>
                                        <p:cTn id="145" dur="1" fill="hold">
                                          <p:stCondLst>
                                            <p:cond delay="0"/>
                                          </p:stCondLst>
                                        </p:cTn>
                                        <p:tgtEl>
                                          <p:spTgt spid="2147379"/>
                                        </p:tgtEl>
                                        <p:attrNameLst>
                                          <p:attrName>style.visibility</p:attrName>
                                        </p:attrNameLst>
                                      </p:cBhvr>
                                      <p:to>
                                        <p:strVal val="visible"/>
                                      </p:to>
                                    </p:set>
                                    <p:animEffect transition="in" filter="blinds(vertical)">
                                      <p:cBhvr>
                                        <p:cTn id="146" dur="500"/>
                                        <p:tgtEl>
                                          <p:spTgt spid="2147379"/>
                                        </p:tgtEl>
                                      </p:cBhvr>
                                    </p:animEffect>
                                  </p:childTnLst>
                                </p:cTn>
                              </p:par>
                            </p:childTnLst>
                          </p:cTn>
                        </p:par>
                      </p:childTnLst>
                    </p:cTn>
                  </p:par>
                  <p:par>
                    <p:cTn id="147" fill="hold">
                      <p:stCondLst>
                        <p:cond delay="indefinite"/>
                      </p:stCondLst>
                      <p:childTnLst>
                        <p:par>
                          <p:cTn id="148" fill="hold">
                            <p:stCondLst>
                              <p:cond delay="0"/>
                            </p:stCondLst>
                            <p:childTnLst>
                              <p:par>
                                <p:cTn id="149" presetID="19" presetClass="entr" presetSubtype="10" fill="hold" grpId="0" nodeType="clickEffect">
                                  <p:stCondLst>
                                    <p:cond delay="0"/>
                                  </p:stCondLst>
                                  <p:childTnLst>
                                    <p:set>
                                      <p:cBhvr>
                                        <p:cTn id="150" dur="1" fill="hold">
                                          <p:stCondLst>
                                            <p:cond delay="0"/>
                                          </p:stCondLst>
                                        </p:cTn>
                                        <p:tgtEl>
                                          <p:spTgt spid="2147380"/>
                                        </p:tgtEl>
                                        <p:attrNameLst>
                                          <p:attrName>style.visibility</p:attrName>
                                        </p:attrNameLst>
                                      </p:cBhvr>
                                      <p:to>
                                        <p:strVal val="visible"/>
                                      </p:to>
                                    </p:set>
                                    <p:anim calcmode="lin" valueType="num">
                                      <p:cBhvr>
                                        <p:cTn id="151" dur="5000" fill="hold"/>
                                        <p:tgtEl>
                                          <p:spTgt spid="2147380"/>
                                        </p:tgtEl>
                                        <p:attrNameLst>
                                          <p:attrName>ppt_w</p:attrName>
                                        </p:attrNameLst>
                                      </p:cBhvr>
                                      <p:tavLst>
                                        <p:tav tm="0" fmla="#ppt_w*sin(2.5*pi*$)">
                                          <p:val>
                                            <p:fltVal val="0"/>
                                          </p:val>
                                        </p:tav>
                                        <p:tav tm="100000">
                                          <p:val>
                                            <p:fltVal val="1"/>
                                          </p:val>
                                        </p:tav>
                                      </p:tavLst>
                                    </p:anim>
                                    <p:anim calcmode="lin" valueType="num">
                                      <p:cBhvr>
                                        <p:cTn id="152" dur="5000" fill="hold"/>
                                        <p:tgtEl>
                                          <p:spTgt spid="2147380"/>
                                        </p:tgtEl>
                                        <p:attrNameLst>
                                          <p:attrName>ppt_h</p:attrName>
                                        </p:attrNameLst>
                                      </p:cBhvr>
                                      <p:tavLst>
                                        <p:tav tm="0">
                                          <p:val>
                                            <p:strVal val="#ppt_h"/>
                                          </p:val>
                                        </p:tav>
                                        <p:tav tm="100000">
                                          <p:val>
                                            <p:strVal val="#ppt_h"/>
                                          </p:val>
                                        </p:tav>
                                      </p:tavLst>
                                    </p:anim>
                                  </p:childTnLst>
                                </p:cTn>
                              </p:par>
                            </p:childTnLst>
                          </p:cTn>
                        </p:par>
                        <p:par>
                          <p:cTn id="153" fill="hold">
                            <p:stCondLst>
                              <p:cond delay="5000"/>
                            </p:stCondLst>
                            <p:childTnLst>
                              <p:par>
                                <p:cTn id="154" presetID="1" presetClass="entr" presetSubtype="0" fill="hold" nodeType="afterEffect">
                                  <p:stCondLst>
                                    <p:cond delay="0"/>
                                  </p:stCondLst>
                                  <p:childTnLst>
                                    <p:set>
                                      <p:cBhvr>
                                        <p:cTn id="155" dur="1" fill="hold">
                                          <p:stCondLst>
                                            <p:cond delay="499"/>
                                          </p:stCondLst>
                                        </p:cTn>
                                        <p:tgtEl>
                                          <p:spTgt spid="2147381"/>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23" presetClass="entr" presetSubtype="16" fill="hold" nodeType="clickEffect">
                                  <p:stCondLst>
                                    <p:cond delay="0"/>
                                  </p:stCondLst>
                                  <p:childTnLst>
                                    <p:set>
                                      <p:cBhvr>
                                        <p:cTn id="159" dur="1" fill="hold">
                                          <p:stCondLst>
                                            <p:cond delay="0"/>
                                          </p:stCondLst>
                                        </p:cTn>
                                        <p:tgtEl>
                                          <p:spTgt spid="2147382"/>
                                        </p:tgtEl>
                                        <p:attrNameLst>
                                          <p:attrName>style.visibility</p:attrName>
                                        </p:attrNameLst>
                                      </p:cBhvr>
                                      <p:to>
                                        <p:strVal val="visible"/>
                                      </p:to>
                                    </p:set>
                                    <p:anim calcmode="lin" valueType="num">
                                      <p:cBhvr>
                                        <p:cTn id="160" dur="500" fill="hold"/>
                                        <p:tgtEl>
                                          <p:spTgt spid="2147382"/>
                                        </p:tgtEl>
                                        <p:attrNameLst>
                                          <p:attrName>ppt_w</p:attrName>
                                        </p:attrNameLst>
                                      </p:cBhvr>
                                      <p:tavLst>
                                        <p:tav tm="0">
                                          <p:val>
                                            <p:fltVal val="0"/>
                                          </p:val>
                                        </p:tav>
                                        <p:tav tm="100000">
                                          <p:val>
                                            <p:strVal val="#ppt_w"/>
                                          </p:val>
                                        </p:tav>
                                      </p:tavLst>
                                    </p:anim>
                                    <p:anim calcmode="lin" valueType="num">
                                      <p:cBhvr>
                                        <p:cTn id="161" dur="500" fill="hold"/>
                                        <p:tgtEl>
                                          <p:spTgt spid="2147382"/>
                                        </p:tgtEl>
                                        <p:attrNameLst>
                                          <p:attrName>ppt_h</p:attrName>
                                        </p:attrNameLst>
                                      </p:cBhvr>
                                      <p:tavLst>
                                        <p:tav tm="0">
                                          <p:val>
                                            <p:fltVal val="0"/>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17" presetClass="entr" presetSubtype="10" fill="hold" grpId="0" nodeType="clickEffect">
                                  <p:stCondLst>
                                    <p:cond delay="0"/>
                                  </p:stCondLst>
                                  <p:iterate type="wd">
                                    <p:tmPct val="100000"/>
                                  </p:iterate>
                                  <p:childTnLst>
                                    <p:set>
                                      <p:cBhvr>
                                        <p:cTn id="165" dur="1" fill="hold">
                                          <p:stCondLst>
                                            <p:cond delay="0"/>
                                          </p:stCondLst>
                                        </p:cTn>
                                        <p:tgtEl>
                                          <p:spTgt spid="2147383"/>
                                        </p:tgtEl>
                                        <p:attrNameLst>
                                          <p:attrName>style.visibility</p:attrName>
                                        </p:attrNameLst>
                                      </p:cBhvr>
                                      <p:to>
                                        <p:strVal val="visible"/>
                                      </p:to>
                                    </p:set>
                                    <p:anim calcmode="lin" valueType="num">
                                      <p:cBhvr>
                                        <p:cTn id="166" dur="300" fill="hold"/>
                                        <p:tgtEl>
                                          <p:spTgt spid="2147383"/>
                                        </p:tgtEl>
                                        <p:attrNameLst>
                                          <p:attrName>ppt_w</p:attrName>
                                        </p:attrNameLst>
                                      </p:cBhvr>
                                      <p:tavLst>
                                        <p:tav tm="0">
                                          <p:val>
                                            <p:fltVal val="0"/>
                                          </p:val>
                                        </p:tav>
                                        <p:tav tm="100000">
                                          <p:val>
                                            <p:strVal val="#ppt_w"/>
                                          </p:val>
                                        </p:tav>
                                      </p:tavLst>
                                    </p:anim>
                                    <p:anim calcmode="lin" valueType="num">
                                      <p:cBhvr>
                                        <p:cTn id="167" dur="300" fill="hold"/>
                                        <p:tgtEl>
                                          <p:spTgt spid="214738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7330" grpId="0" autoUpdateAnimBg="0"/>
      <p:bldP spid="2147331" grpId="0" animBg="1"/>
      <p:bldP spid="2147332" grpId="0" animBg="1"/>
      <p:bldP spid="2147333" grpId="0" animBg="1"/>
      <p:bldP spid="2147334" grpId="0" animBg="1"/>
      <p:bldP spid="2147339" grpId="0" animBg="1"/>
      <p:bldP spid="2147340" grpId="0" animBg="1"/>
      <p:bldP spid="2147343" grpId="0" autoUpdateAnimBg="0"/>
      <p:bldP spid="2147347" grpId="0" animBg="1"/>
      <p:bldP spid="2147348" grpId="0" animBg="1"/>
      <p:bldP spid="2147349" grpId="0" animBg="1"/>
      <p:bldP spid="2147350" grpId="0" animBg="1"/>
      <p:bldP spid="2147356" grpId="0" animBg="1"/>
      <p:bldP spid="2147357" grpId="0" animBg="1"/>
      <p:bldP spid="2147378" grpId="0" animBg="1" autoUpdateAnimBg="0"/>
      <p:bldP spid="2147379" grpId="0" autoUpdateAnimBg="0"/>
      <p:bldP spid="2147380" grpId="0" animBg="1"/>
      <p:bldP spid="2147383" grpId="0" autoUpdateAnimBg="0"/>
      <p:bldP spid="5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544" y="2727448"/>
            <a:ext cx="2506925" cy="313551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731" y="2746375"/>
            <a:ext cx="2286035" cy="3102868"/>
          </a:xfrm>
          <a:prstGeom prst="rect">
            <a:avLst/>
          </a:prstGeom>
        </p:spPr>
      </p:pic>
      <p:sp>
        <p:nvSpPr>
          <p:cNvPr id="5" name="矩形 4"/>
          <p:cNvSpPr/>
          <p:nvPr/>
        </p:nvSpPr>
        <p:spPr>
          <a:xfrm>
            <a:off x="5868144" y="6087373"/>
            <a:ext cx="3056478" cy="461665"/>
          </a:xfrm>
          <a:prstGeom prst="rect">
            <a:avLst/>
          </a:prstGeom>
        </p:spPr>
        <p:txBody>
          <a:bodyPr wrap="none">
            <a:spAutoFit/>
          </a:bodyPr>
          <a:lstStyle/>
          <a:p>
            <a:r>
              <a:rPr lang="en-US" altLang="zh-CN" sz="2400" b="1" dirty="0">
                <a:solidFill>
                  <a:schemeClr val="bg1"/>
                </a:solidFill>
                <a:latin typeface="+mn-lt"/>
                <a:ea typeface="仿宋_GB2312"/>
                <a:hlinkClick r:id="rId6" tooltip="View page"/>
              </a:rPr>
              <a:t>Pierre-Simon Laplace</a:t>
            </a:r>
            <a:endParaRPr lang="zh-CN" altLang="en-US" sz="2400" b="1" dirty="0">
              <a:solidFill>
                <a:schemeClr val="bg1"/>
              </a:solidFill>
              <a:latin typeface="+mn-lt"/>
              <a:ea typeface="仿宋_GB2312"/>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1538" y="2727325"/>
            <a:ext cx="2406569" cy="3135638"/>
          </a:xfrm>
          <a:prstGeom prst="rect">
            <a:avLst/>
          </a:prstGeom>
        </p:spPr>
      </p:pic>
      <p:sp>
        <p:nvSpPr>
          <p:cNvPr id="8" name="矩形 7"/>
          <p:cNvSpPr/>
          <p:nvPr/>
        </p:nvSpPr>
        <p:spPr>
          <a:xfrm>
            <a:off x="139646" y="6061049"/>
            <a:ext cx="2603598" cy="461665"/>
          </a:xfrm>
          <a:prstGeom prst="rect">
            <a:avLst/>
          </a:prstGeom>
        </p:spPr>
        <p:txBody>
          <a:bodyPr wrap="none">
            <a:spAutoFit/>
          </a:bodyPr>
          <a:lstStyle/>
          <a:p>
            <a:r>
              <a:rPr lang="en-US" altLang="zh-CN" sz="2400" b="1" dirty="0">
                <a:solidFill>
                  <a:schemeClr val="bg1"/>
                </a:solidFill>
                <a:latin typeface="+mn-lt"/>
                <a:ea typeface="仿宋_GB2312"/>
                <a:hlinkClick r:id="rId8" tooltip="View page"/>
              </a:rPr>
              <a:t>Jean-Baptiste </a:t>
            </a:r>
            <a:r>
              <a:rPr lang="en-US" altLang="zh-CN" sz="2400" b="1" dirty="0" err="1">
                <a:solidFill>
                  <a:schemeClr val="bg1"/>
                </a:solidFill>
                <a:latin typeface="+mn-lt"/>
                <a:ea typeface="仿宋_GB2312"/>
                <a:hlinkClick r:id="rId8" tooltip="View page"/>
              </a:rPr>
              <a:t>Biot</a:t>
            </a:r>
            <a:endParaRPr lang="zh-CN" altLang="en-US" sz="2400" dirty="0">
              <a:solidFill>
                <a:schemeClr val="bg1"/>
              </a:solidFill>
              <a:latin typeface="+mn-lt"/>
              <a:ea typeface="仿宋_GB2312"/>
            </a:endParaRPr>
          </a:p>
        </p:txBody>
      </p:sp>
      <p:sp>
        <p:nvSpPr>
          <p:cNvPr id="9" name="矩形 8"/>
          <p:cNvSpPr/>
          <p:nvPr/>
        </p:nvSpPr>
        <p:spPr>
          <a:xfrm>
            <a:off x="3524022" y="6061049"/>
            <a:ext cx="1781257" cy="461665"/>
          </a:xfrm>
          <a:prstGeom prst="rect">
            <a:avLst/>
          </a:prstGeom>
        </p:spPr>
        <p:txBody>
          <a:bodyPr wrap="none">
            <a:spAutoFit/>
          </a:bodyPr>
          <a:lstStyle/>
          <a:p>
            <a:r>
              <a:rPr lang="en-US" altLang="zh-CN" sz="2400" b="1" dirty="0">
                <a:solidFill>
                  <a:schemeClr val="bg1"/>
                </a:solidFill>
                <a:latin typeface="+mn-lt"/>
                <a:ea typeface="仿宋_GB2312"/>
              </a:rPr>
              <a:t>Felix </a:t>
            </a:r>
            <a:r>
              <a:rPr lang="en-US" altLang="zh-CN" sz="2400" b="1" dirty="0" err="1">
                <a:solidFill>
                  <a:schemeClr val="bg1"/>
                </a:solidFill>
                <a:latin typeface="+mn-lt"/>
                <a:ea typeface="仿宋_GB2312"/>
              </a:rPr>
              <a:t>Savart</a:t>
            </a:r>
            <a:endParaRPr lang="en-US" altLang="zh-CN" sz="2400" b="1" i="0" dirty="0">
              <a:solidFill>
                <a:schemeClr val="bg1"/>
              </a:solidFill>
              <a:effectLst/>
              <a:latin typeface="+mn-lt"/>
              <a:ea typeface="仿宋_GB2312"/>
            </a:endParaRPr>
          </a:p>
        </p:txBody>
      </p:sp>
      <p:sp>
        <p:nvSpPr>
          <p:cNvPr id="11" name="Text Box 30"/>
          <p:cNvSpPr txBox="1">
            <a:spLocks noChangeArrowheads="1"/>
          </p:cNvSpPr>
          <p:nvPr/>
        </p:nvSpPr>
        <p:spPr bwMode="auto">
          <a:xfrm>
            <a:off x="152400" y="274638"/>
            <a:ext cx="88122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800" b="1" dirty="0">
                <a:solidFill>
                  <a:srgbClr val="00FF00"/>
                </a:solidFill>
                <a:latin typeface="+mn-lt"/>
                <a:ea typeface="仿宋_GB2312"/>
              </a:rPr>
              <a:t>§9.2  </a:t>
            </a:r>
            <a:r>
              <a:rPr lang="en-US" altLang="zh-CN" sz="2800" b="1" dirty="0">
                <a:solidFill>
                  <a:srgbClr val="FFFF00"/>
                </a:solidFill>
                <a:latin typeface="+mn-lt"/>
                <a:ea typeface="仿宋_GB2312"/>
              </a:rPr>
              <a:t>Law of </a:t>
            </a:r>
            <a:r>
              <a:rPr lang="en-US" altLang="zh-CN" sz="2800" b="1" dirty="0" err="1">
                <a:solidFill>
                  <a:srgbClr val="FFFF00"/>
                </a:solidFill>
                <a:latin typeface="+mn-lt"/>
                <a:ea typeface="仿宋_GB2312"/>
              </a:rPr>
              <a:t>Biot</a:t>
            </a:r>
            <a:r>
              <a:rPr lang="en-US" altLang="zh-CN" sz="2800" b="1" dirty="0">
                <a:solidFill>
                  <a:srgbClr val="FFFF00"/>
                </a:solidFill>
                <a:latin typeface="+mn-lt"/>
                <a:ea typeface="仿宋_GB2312"/>
              </a:rPr>
              <a:t> and </a:t>
            </a:r>
            <a:r>
              <a:rPr lang="en-US" altLang="zh-CN" sz="2800" b="1" dirty="0" err="1">
                <a:solidFill>
                  <a:srgbClr val="FFFF00"/>
                </a:solidFill>
                <a:latin typeface="+mn-lt"/>
                <a:ea typeface="仿宋_GB2312"/>
              </a:rPr>
              <a:t>Savart</a:t>
            </a:r>
            <a:r>
              <a:rPr kumimoji="1" lang="zh-CN" altLang="en-US" sz="2800" b="1" dirty="0">
                <a:solidFill>
                  <a:srgbClr val="FFFF00"/>
                </a:solidFill>
                <a:latin typeface="+mn-lt"/>
                <a:ea typeface="仿宋_GB2312"/>
              </a:rPr>
              <a:t>及其应用</a:t>
            </a:r>
          </a:p>
        </p:txBody>
      </p:sp>
      <p:sp>
        <p:nvSpPr>
          <p:cNvPr id="12" name="Text Box 31"/>
          <p:cNvSpPr txBox="1">
            <a:spLocks noChangeArrowheads="1"/>
          </p:cNvSpPr>
          <p:nvPr/>
        </p:nvSpPr>
        <p:spPr bwMode="auto">
          <a:xfrm>
            <a:off x="152400" y="838200"/>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800" b="1" dirty="0">
                <a:solidFill>
                  <a:srgbClr val="FFFF00"/>
                </a:solidFill>
                <a:latin typeface="+mn-lt"/>
                <a:ea typeface="仿宋_GB2312"/>
              </a:rPr>
              <a:t>一</a:t>
            </a:r>
            <a:r>
              <a:rPr kumimoji="1" lang="en-US" altLang="zh-CN" sz="2800" b="1" dirty="0">
                <a:solidFill>
                  <a:srgbClr val="FFFF00"/>
                </a:solidFill>
                <a:latin typeface="+mn-lt"/>
                <a:ea typeface="仿宋_GB2312"/>
              </a:rPr>
              <a:t>. </a:t>
            </a:r>
            <a:r>
              <a:rPr kumimoji="1" lang="zh-CN" altLang="en-US" sz="2800" b="1" dirty="0">
                <a:solidFill>
                  <a:srgbClr val="FFFF00"/>
                </a:solidFill>
                <a:latin typeface="+mn-lt"/>
                <a:ea typeface="仿宋_GB2312"/>
              </a:rPr>
              <a:t>毕奥</a:t>
            </a:r>
            <a:r>
              <a:rPr kumimoji="1" lang="en-US" altLang="zh-CN" sz="2800" b="1" dirty="0">
                <a:solidFill>
                  <a:srgbClr val="FFFF00"/>
                </a:solidFill>
                <a:latin typeface="+mn-lt"/>
                <a:ea typeface="仿宋_GB2312"/>
              </a:rPr>
              <a:t>-</a:t>
            </a:r>
            <a:r>
              <a:rPr kumimoji="1" lang="zh-CN" altLang="en-US" sz="2800" b="1" dirty="0">
                <a:solidFill>
                  <a:srgbClr val="FFFF00"/>
                </a:solidFill>
                <a:latin typeface="+mn-lt"/>
                <a:ea typeface="仿宋_GB2312"/>
              </a:rPr>
              <a:t>萨伐尔定律</a:t>
            </a:r>
          </a:p>
        </p:txBody>
      </p:sp>
      <p:sp>
        <p:nvSpPr>
          <p:cNvPr id="13" name="Rectangle 32"/>
          <p:cNvSpPr>
            <a:spLocks noChangeArrowheads="1"/>
          </p:cNvSpPr>
          <p:nvPr/>
        </p:nvSpPr>
        <p:spPr bwMode="auto">
          <a:xfrm>
            <a:off x="609600" y="2206625"/>
            <a:ext cx="194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66FFFF"/>
                </a:solidFill>
                <a:latin typeface="+mn-lt"/>
                <a:ea typeface="仿宋_GB2312"/>
              </a:rPr>
              <a:t>磁场：</a:t>
            </a:r>
          </a:p>
        </p:txBody>
      </p:sp>
      <p:graphicFrame>
        <p:nvGraphicFramePr>
          <p:cNvPr id="14" name="Object 33"/>
          <p:cNvGraphicFramePr>
            <a:graphicFrameLocks noChangeAspect="1"/>
          </p:cNvGraphicFramePr>
          <p:nvPr>
            <p:extLst>
              <p:ext uri="{D42A27DB-BD31-4B8C-83A1-F6EECF244321}">
                <p14:modId xmlns:p14="http://schemas.microsoft.com/office/powerpoint/2010/main" val="3391926623"/>
              </p:ext>
            </p:extLst>
          </p:nvPr>
        </p:nvGraphicFramePr>
        <p:xfrm>
          <a:off x="1677988" y="2130425"/>
          <a:ext cx="631825" cy="485775"/>
        </p:xfrm>
        <a:graphic>
          <a:graphicData uri="http://schemas.openxmlformats.org/presentationml/2006/ole">
            <mc:AlternateContent xmlns:mc="http://schemas.openxmlformats.org/markup-compatibility/2006">
              <mc:Choice xmlns:v="urn:schemas-microsoft-com:vml" Requires="v">
                <p:oleObj spid="_x0000_s3092" name="公式" r:id="rId9" imgW="253800" imgH="215640" progId="Equation.3">
                  <p:embed/>
                </p:oleObj>
              </mc:Choice>
              <mc:Fallback>
                <p:oleObj name="公式" r:id="rId9" imgW="253800" imgH="215640" progId="Equation.3">
                  <p:embed/>
                  <p:pic>
                    <p:nvPicPr>
                      <p:cNvPr id="0" name=""/>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7988" y="2130425"/>
                        <a:ext cx="6318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AutoShape 34"/>
          <p:cNvSpPr>
            <a:spLocks noChangeArrowheads="1"/>
          </p:cNvSpPr>
          <p:nvPr/>
        </p:nvSpPr>
        <p:spPr bwMode="auto">
          <a:xfrm>
            <a:off x="2411413" y="2282825"/>
            <a:ext cx="685800" cy="304800"/>
          </a:xfrm>
          <a:prstGeom prst="rightArrow">
            <a:avLst>
              <a:gd name="adj1" fmla="val 50000"/>
              <a:gd name="adj2" fmla="val 56250"/>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aphicFrame>
        <p:nvGraphicFramePr>
          <p:cNvPr id="16" name="Object 35"/>
          <p:cNvGraphicFramePr>
            <a:graphicFrameLocks noChangeAspect="1"/>
          </p:cNvGraphicFramePr>
          <p:nvPr>
            <p:extLst>
              <p:ext uri="{D42A27DB-BD31-4B8C-83A1-F6EECF244321}">
                <p14:modId xmlns:p14="http://schemas.microsoft.com/office/powerpoint/2010/main" val="4104780657"/>
              </p:ext>
            </p:extLst>
          </p:nvPr>
        </p:nvGraphicFramePr>
        <p:xfrm>
          <a:off x="3278188" y="2130425"/>
          <a:ext cx="568325" cy="485775"/>
        </p:xfrm>
        <a:graphic>
          <a:graphicData uri="http://schemas.openxmlformats.org/presentationml/2006/ole">
            <mc:AlternateContent xmlns:mc="http://schemas.openxmlformats.org/markup-compatibility/2006">
              <mc:Choice xmlns:v="urn:schemas-microsoft-com:vml" Requires="v">
                <p:oleObj spid="_x0000_s3093" name="公式" r:id="rId11" imgW="228600" imgH="215640" progId="Equation.3">
                  <p:embed/>
                </p:oleObj>
              </mc:Choice>
              <mc:Fallback>
                <p:oleObj name="公式" r:id="rId11" imgW="228600" imgH="215640" progId="Equation.3">
                  <p:embed/>
                  <p:pic>
                    <p:nvPicPr>
                      <p:cNvPr id="0" name=""/>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8188" y="2130425"/>
                        <a:ext cx="56832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AutoShape 36"/>
          <p:cNvSpPr>
            <a:spLocks noChangeArrowheads="1"/>
          </p:cNvSpPr>
          <p:nvPr/>
        </p:nvSpPr>
        <p:spPr bwMode="auto">
          <a:xfrm>
            <a:off x="3924300" y="2282825"/>
            <a:ext cx="685800" cy="304800"/>
          </a:xfrm>
          <a:prstGeom prst="rightArrow">
            <a:avLst>
              <a:gd name="adj1" fmla="val 50000"/>
              <a:gd name="adj2" fmla="val 56250"/>
            </a:avLst>
          </a:prstGeom>
          <a:solidFill>
            <a:srgbClr val="FFC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lt"/>
              <a:ea typeface="仿宋_GB2312"/>
            </a:endParaRPr>
          </a:p>
        </p:txBody>
      </p:sp>
      <p:graphicFrame>
        <p:nvGraphicFramePr>
          <p:cNvPr id="18" name="Object 37"/>
          <p:cNvGraphicFramePr>
            <a:graphicFrameLocks noChangeAspect="1"/>
          </p:cNvGraphicFramePr>
          <p:nvPr>
            <p:extLst>
              <p:ext uri="{D42A27DB-BD31-4B8C-83A1-F6EECF244321}">
                <p14:modId xmlns:p14="http://schemas.microsoft.com/office/powerpoint/2010/main" val="3177611808"/>
              </p:ext>
            </p:extLst>
          </p:nvPr>
        </p:nvGraphicFramePr>
        <p:xfrm>
          <a:off x="4687888" y="2144713"/>
          <a:ext cx="1252537" cy="601662"/>
        </p:xfrm>
        <a:graphic>
          <a:graphicData uri="http://schemas.openxmlformats.org/presentationml/2006/ole">
            <mc:AlternateContent xmlns:mc="http://schemas.openxmlformats.org/markup-compatibility/2006">
              <mc:Choice xmlns:v="urn:schemas-microsoft-com:vml" Requires="v">
                <p:oleObj spid="_x0000_s3094" name="公式" r:id="rId13" imgW="583920" imgH="279360" progId="Equation.3">
                  <p:embed/>
                </p:oleObj>
              </mc:Choice>
              <mc:Fallback>
                <p:oleObj name="公式" r:id="rId13" imgW="583920" imgH="2793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87888" y="2144713"/>
                        <a:ext cx="1252537"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Rectangle 38"/>
          <p:cNvSpPr>
            <a:spLocks noChangeArrowheads="1"/>
          </p:cNvSpPr>
          <p:nvPr/>
        </p:nvSpPr>
        <p:spPr bwMode="auto">
          <a:xfrm rot="1134617">
            <a:off x="2411413" y="1773238"/>
            <a:ext cx="576262"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8000" b="1" dirty="0">
                <a:solidFill>
                  <a:schemeClr val="accent1">
                    <a:lumMod val="60000"/>
                    <a:lumOff val="40000"/>
                  </a:schemeClr>
                </a:solidFill>
                <a:latin typeface="+mn-lt"/>
                <a:ea typeface="仿宋_GB2312"/>
              </a:rPr>
              <a:t>?</a:t>
            </a:r>
          </a:p>
        </p:txBody>
      </p:sp>
      <p:sp>
        <p:nvSpPr>
          <p:cNvPr id="21" name="AutoShape 41"/>
          <p:cNvSpPr>
            <a:spLocks noChangeArrowheads="1"/>
          </p:cNvSpPr>
          <p:nvPr/>
        </p:nvSpPr>
        <p:spPr bwMode="auto">
          <a:xfrm>
            <a:off x="6659563" y="2205038"/>
            <a:ext cx="1871662" cy="431800"/>
          </a:xfrm>
          <a:prstGeom prst="wedgeRoundRectCallout">
            <a:avLst>
              <a:gd name="adj1" fmla="val -83671"/>
              <a:gd name="adj2" fmla="val 3310"/>
              <a:gd name="adj3" fmla="val 16667"/>
            </a:avLst>
          </a:prstGeom>
          <a:solidFill>
            <a:schemeClr val="bg2"/>
          </a:solidFill>
          <a:ln w="19050">
            <a:solidFill>
              <a:schemeClr val="hlink"/>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i="1" dirty="0">
                <a:solidFill>
                  <a:srgbClr val="FFFF00"/>
                </a:solidFill>
                <a:latin typeface="+mn-lt"/>
                <a:ea typeface="仿宋_GB2312"/>
              </a:rPr>
              <a:t>磁场叠加原理</a:t>
            </a:r>
          </a:p>
        </p:txBody>
      </p:sp>
      <p:sp>
        <p:nvSpPr>
          <p:cNvPr id="22" name="Text Box 42"/>
          <p:cNvSpPr txBox="1">
            <a:spLocks noChangeArrowheads="1"/>
          </p:cNvSpPr>
          <p:nvPr/>
        </p:nvSpPr>
        <p:spPr bwMode="auto">
          <a:xfrm>
            <a:off x="611188" y="1482725"/>
            <a:ext cx="2800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66FFFF"/>
                </a:solidFill>
                <a:latin typeface="+mn-lt"/>
                <a:ea typeface="仿宋_GB2312"/>
              </a:rPr>
              <a:t>电场</a:t>
            </a:r>
            <a:r>
              <a:rPr kumimoji="1" lang="en-US" altLang="zh-CN" sz="2400" b="1">
                <a:solidFill>
                  <a:srgbClr val="66FFFF"/>
                </a:solidFill>
                <a:latin typeface="+mn-lt"/>
                <a:ea typeface="仿宋_GB2312"/>
              </a:rPr>
              <a:t>:</a:t>
            </a:r>
          </a:p>
        </p:txBody>
      </p:sp>
      <p:graphicFrame>
        <p:nvGraphicFramePr>
          <p:cNvPr id="23" name="Object 43"/>
          <p:cNvGraphicFramePr>
            <a:graphicFrameLocks/>
          </p:cNvGraphicFramePr>
          <p:nvPr>
            <p:extLst>
              <p:ext uri="{D42A27DB-BD31-4B8C-83A1-F6EECF244321}">
                <p14:modId xmlns:p14="http://schemas.microsoft.com/office/powerpoint/2010/main" val="3919322507"/>
              </p:ext>
            </p:extLst>
          </p:nvPr>
        </p:nvGraphicFramePr>
        <p:xfrm>
          <a:off x="1692275" y="1524000"/>
          <a:ext cx="392113" cy="392113"/>
        </p:xfrm>
        <a:graphic>
          <a:graphicData uri="http://schemas.openxmlformats.org/presentationml/2006/ole">
            <mc:AlternateContent xmlns:mc="http://schemas.openxmlformats.org/markup-compatibility/2006">
              <mc:Choice xmlns:v="urn:schemas-microsoft-com:vml" Requires="v">
                <p:oleObj spid="_x0000_s3095" name="Equation" r:id="rId15" imgW="393480" imgH="393480" progId="Equation.3">
                  <p:embed/>
                </p:oleObj>
              </mc:Choice>
              <mc:Fallback>
                <p:oleObj name="Equation" r:id="rId15" imgW="393480" imgH="39348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2275" y="1524000"/>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44"/>
          <p:cNvSpPr>
            <a:spLocks noChangeAspect="1" noChangeShapeType="1"/>
          </p:cNvSpPr>
          <p:nvPr/>
        </p:nvSpPr>
        <p:spPr bwMode="auto">
          <a:xfrm>
            <a:off x="2181225" y="1711325"/>
            <a:ext cx="841375"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25" name="Object 45"/>
          <p:cNvGraphicFramePr>
            <a:graphicFrameLocks/>
          </p:cNvGraphicFramePr>
          <p:nvPr>
            <p:extLst>
              <p:ext uri="{D42A27DB-BD31-4B8C-83A1-F6EECF244321}">
                <p14:modId xmlns:p14="http://schemas.microsoft.com/office/powerpoint/2010/main" val="4096712145"/>
              </p:ext>
            </p:extLst>
          </p:nvPr>
        </p:nvGraphicFramePr>
        <p:xfrm>
          <a:off x="3132138" y="1541463"/>
          <a:ext cx="442912" cy="355600"/>
        </p:xfrm>
        <a:graphic>
          <a:graphicData uri="http://schemas.openxmlformats.org/presentationml/2006/ole">
            <mc:AlternateContent xmlns:mc="http://schemas.openxmlformats.org/markup-compatibility/2006">
              <mc:Choice xmlns:v="urn:schemas-microsoft-com:vml" Requires="v">
                <p:oleObj spid="_x0000_s3096" name="Equation" r:id="rId17" imgW="444240" imgH="355320" progId="Equation.3">
                  <p:embed/>
                </p:oleObj>
              </mc:Choice>
              <mc:Fallback>
                <p:oleObj name="Equation" r:id="rId17" imgW="444240" imgH="355320"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32138" y="1541463"/>
                        <a:ext cx="442912"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46"/>
          <p:cNvSpPr>
            <a:spLocks noChangeShapeType="1"/>
          </p:cNvSpPr>
          <p:nvPr/>
        </p:nvSpPr>
        <p:spPr bwMode="auto">
          <a:xfrm flipV="1">
            <a:off x="3708400" y="1700213"/>
            <a:ext cx="947738" cy="11112"/>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lt"/>
              <a:ea typeface="仿宋_GB2312"/>
            </a:endParaRPr>
          </a:p>
        </p:txBody>
      </p:sp>
      <p:graphicFrame>
        <p:nvGraphicFramePr>
          <p:cNvPr id="27" name="Object 47"/>
          <p:cNvGraphicFramePr>
            <a:graphicFrameLocks/>
          </p:cNvGraphicFramePr>
          <p:nvPr>
            <p:extLst>
              <p:ext uri="{D42A27DB-BD31-4B8C-83A1-F6EECF244321}">
                <p14:modId xmlns:p14="http://schemas.microsoft.com/office/powerpoint/2010/main" val="3738383975"/>
              </p:ext>
            </p:extLst>
          </p:nvPr>
        </p:nvGraphicFramePr>
        <p:xfrm>
          <a:off x="4716463" y="1465263"/>
          <a:ext cx="1244600" cy="582612"/>
        </p:xfrm>
        <a:graphic>
          <a:graphicData uri="http://schemas.openxmlformats.org/presentationml/2006/ole">
            <mc:AlternateContent xmlns:mc="http://schemas.openxmlformats.org/markup-compatibility/2006">
              <mc:Choice xmlns:v="urn:schemas-microsoft-com:vml" Requires="v">
                <p:oleObj spid="_x0000_s3097" name="Equation" r:id="rId19" imgW="1244520" imgH="583920" progId="Equation.3">
                  <p:embed/>
                </p:oleObj>
              </mc:Choice>
              <mc:Fallback>
                <p:oleObj name="Equation" r:id="rId19" imgW="1244520" imgH="58392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16463" y="1465263"/>
                        <a:ext cx="1244600" cy="582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243098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lide(fromLeft)">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499"/>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par>
                          <p:cTn id="62" fill="hold">
                            <p:stCondLst>
                              <p:cond delay="500"/>
                            </p:stCondLst>
                            <p:childTnLst>
                              <p:par>
                                <p:cTn id="63" presetID="23" presetClass="entr" presetSubtype="16"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ox(i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9" presetClass="entr" presetSubtype="10" fill="hold" grpId="0" nodeType="clickEffect">
                                  <p:stCondLst>
                                    <p:cond delay="0"/>
                                  </p:stCondLst>
                                  <p:iterate type="wd">
                                    <p:tmPct val="100000"/>
                                  </p:iterate>
                                  <p:childTnLst>
                                    <p:set>
                                      <p:cBhvr>
                                        <p:cTn id="75" dur="1" fill="hold">
                                          <p:stCondLst>
                                            <p:cond delay="0"/>
                                          </p:stCondLst>
                                        </p:cTn>
                                        <p:tgtEl>
                                          <p:spTgt spid="19"/>
                                        </p:tgtEl>
                                        <p:attrNameLst>
                                          <p:attrName>style.visibility</p:attrName>
                                        </p:attrNameLst>
                                      </p:cBhvr>
                                      <p:to>
                                        <p:strVal val="visible"/>
                                      </p:to>
                                    </p:set>
                                    <p:anim calcmode="lin" valueType="num">
                                      <p:cBhvr>
                                        <p:cTn id="76" dur="1000" fill="hold"/>
                                        <p:tgtEl>
                                          <p:spTgt spid="19"/>
                                        </p:tgtEl>
                                        <p:attrNameLst>
                                          <p:attrName>ppt_w</p:attrName>
                                        </p:attrNameLst>
                                      </p:cBhvr>
                                      <p:tavLst>
                                        <p:tav tm="0" fmla="#ppt_w*sin(2.5*pi*$)">
                                          <p:val>
                                            <p:fltVal val="0"/>
                                          </p:val>
                                        </p:tav>
                                        <p:tav tm="100000">
                                          <p:val>
                                            <p:fltVal val="1"/>
                                          </p:val>
                                        </p:tav>
                                      </p:tavLst>
                                    </p:anim>
                                    <p:anim calcmode="lin" valueType="num">
                                      <p:cBhvr>
                                        <p:cTn id="77" dur="1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ppt_x"/>
                                          </p:val>
                                        </p:tav>
                                        <p:tav tm="100000">
                                          <p:val>
                                            <p:strVal val="#ppt_x"/>
                                          </p:val>
                                        </p:tav>
                                      </p:tavLst>
                                    </p:anim>
                                    <p:anim calcmode="lin" valueType="num">
                                      <p:cBhvr additive="base">
                                        <p:cTn id="87" dur="500" fill="hold"/>
                                        <p:tgtEl>
                                          <p:spTgt spid="8"/>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500" fill="hold"/>
                                        <p:tgtEl>
                                          <p:spTgt spid="6"/>
                                        </p:tgtEl>
                                        <p:attrNameLst>
                                          <p:attrName>ppt_x</p:attrName>
                                        </p:attrNameLst>
                                      </p:cBhvr>
                                      <p:tavLst>
                                        <p:tav tm="0">
                                          <p:val>
                                            <p:strVal val="#ppt_x"/>
                                          </p:val>
                                        </p:tav>
                                        <p:tav tm="100000">
                                          <p:val>
                                            <p:strVal val="#ppt_x"/>
                                          </p:val>
                                        </p:tav>
                                      </p:tavLst>
                                    </p:anim>
                                    <p:anim calcmode="lin" valueType="num">
                                      <p:cBhvr additive="base">
                                        <p:cTn id="91" dur="500" fill="hold"/>
                                        <p:tgtEl>
                                          <p:spTgt spid="6"/>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9"/>
                                        </p:tgtEl>
                                        <p:attrNameLst>
                                          <p:attrName>style.visibility</p:attrName>
                                        </p:attrNameLst>
                                      </p:cBhvr>
                                      <p:to>
                                        <p:strVal val="visible"/>
                                      </p:to>
                                    </p:set>
                                    <p:anim calcmode="lin" valueType="num">
                                      <p:cBhvr additive="base">
                                        <p:cTn id="94" dur="500" fill="hold"/>
                                        <p:tgtEl>
                                          <p:spTgt spid="9"/>
                                        </p:tgtEl>
                                        <p:attrNameLst>
                                          <p:attrName>ppt_x</p:attrName>
                                        </p:attrNameLst>
                                      </p:cBhvr>
                                      <p:tavLst>
                                        <p:tav tm="0">
                                          <p:val>
                                            <p:strVal val="#ppt_x"/>
                                          </p:val>
                                        </p:tav>
                                        <p:tav tm="100000">
                                          <p:val>
                                            <p:strVal val="#ppt_x"/>
                                          </p:val>
                                        </p:tav>
                                      </p:tavLst>
                                    </p:anim>
                                    <p:anim calcmode="lin" valueType="num">
                                      <p:cBhvr additive="base">
                                        <p:cTn id="95" dur="500" fill="hold"/>
                                        <p:tgtEl>
                                          <p:spTgt spid="9"/>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4"/>
                                        </p:tgtEl>
                                        <p:attrNameLst>
                                          <p:attrName>style.visibility</p:attrName>
                                        </p:attrNameLst>
                                      </p:cBhvr>
                                      <p:to>
                                        <p:strVal val="visible"/>
                                      </p:to>
                                    </p:set>
                                    <p:anim calcmode="lin" valueType="num">
                                      <p:cBhvr additive="base">
                                        <p:cTn id="98" dur="500" fill="hold"/>
                                        <p:tgtEl>
                                          <p:spTgt spid="4"/>
                                        </p:tgtEl>
                                        <p:attrNameLst>
                                          <p:attrName>ppt_x</p:attrName>
                                        </p:attrNameLst>
                                      </p:cBhvr>
                                      <p:tavLst>
                                        <p:tav tm="0">
                                          <p:val>
                                            <p:strVal val="#ppt_x"/>
                                          </p:val>
                                        </p:tav>
                                        <p:tav tm="100000">
                                          <p:val>
                                            <p:strVal val="#ppt_x"/>
                                          </p:val>
                                        </p:tav>
                                      </p:tavLst>
                                    </p:anim>
                                    <p:anim calcmode="lin" valueType="num">
                                      <p:cBhvr additive="base">
                                        <p:cTn id="99" dur="500" fill="hold"/>
                                        <p:tgtEl>
                                          <p:spTgt spid="4"/>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additive="base">
                                        <p:cTn id="102" dur="500" fill="hold"/>
                                        <p:tgtEl>
                                          <p:spTgt spid="5"/>
                                        </p:tgtEl>
                                        <p:attrNameLst>
                                          <p:attrName>ppt_x</p:attrName>
                                        </p:attrNameLst>
                                      </p:cBhvr>
                                      <p:tavLst>
                                        <p:tav tm="0">
                                          <p:val>
                                            <p:strVal val="#ppt_x"/>
                                          </p:val>
                                        </p:tav>
                                        <p:tav tm="100000">
                                          <p:val>
                                            <p:strVal val="#ppt_x"/>
                                          </p:val>
                                        </p:tav>
                                      </p:tavLst>
                                    </p:anim>
                                    <p:anim calcmode="lin" valueType="num">
                                      <p:cBhvr additive="base">
                                        <p:cTn id="10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autoUpdateAnimBg="0"/>
      <p:bldP spid="12" grpId="0" autoUpdateAnimBg="0"/>
      <p:bldP spid="13" grpId="0" autoUpdateAnimBg="0"/>
      <p:bldP spid="15" grpId="0" animBg="1"/>
      <p:bldP spid="17" grpId="0" animBg="1"/>
      <p:bldP spid="19" grpId="0" autoUpdateAnimBg="0"/>
      <p:bldP spid="21" grpId="0" animBg="1" autoUpdateAnimBg="0"/>
      <p:bldP spid="22" grpId="0" autoUpdateAnimBg="0"/>
      <p:bldP spid="24" grpId="0" animBg="1"/>
      <p:bldP spid="26" grpId="0" animBg="1"/>
    </p:bldLst>
  </p:timing>
</p:sld>
</file>

<file path=ppt/theme/theme1.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14608</TotalTime>
  <Words>1200</Words>
  <Application>Microsoft Office PowerPoint</Application>
  <PresentationFormat>全屏显示(4:3)</PresentationFormat>
  <Paragraphs>277</Paragraphs>
  <Slides>24</Slides>
  <Notes>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38" baseType="lpstr">
      <vt:lpstr>Smudger LET</vt:lpstr>
      <vt:lpstr>仿宋_GB2312</vt:lpstr>
      <vt:lpstr>黑体</vt:lpstr>
      <vt:lpstr>华文仿宋</vt:lpstr>
      <vt:lpstr>楷体_GB2312</vt:lpstr>
      <vt:lpstr>隶书</vt:lpstr>
      <vt:lpstr>宋体</vt:lpstr>
      <vt:lpstr>Arial</vt:lpstr>
      <vt:lpstr>Symbol</vt:lpstr>
      <vt:lpstr>Times New Roman</vt:lpstr>
      <vt:lpstr>Wingdings</vt:lpstr>
      <vt:lpstr>3_默认设计模板</vt:lpstr>
      <vt:lpstr>公式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 Relativity</dc:title>
  <dc:creator>Chenwei Jiang</dc:creator>
  <cp:lastModifiedBy>jiangcw</cp:lastModifiedBy>
  <cp:revision>1114</cp:revision>
  <cp:lastPrinted>2019-05-10T02:42:01Z</cp:lastPrinted>
  <dcterms:created xsi:type="dcterms:W3CDTF">2002-06-18T00:43:24Z</dcterms:created>
  <dcterms:modified xsi:type="dcterms:W3CDTF">2023-05-17T17:00:59Z</dcterms:modified>
</cp:coreProperties>
</file>